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35" r:id="rId5"/>
    <p:sldId id="336" r:id="rId6"/>
    <p:sldId id="337" r:id="rId7"/>
    <p:sldId id="338" r:id="rId8"/>
    <p:sldId id="358" r:id="rId9"/>
    <p:sldId id="349" r:id="rId10"/>
    <p:sldId id="340" r:id="rId11"/>
    <p:sldId id="348" r:id="rId12"/>
    <p:sldId id="350" r:id="rId13"/>
    <p:sldId id="351" r:id="rId14"/>
    <p:sldId id="352" r:id="rId15"/>
    <p:sldId id="353" r:id="rId16"/>
    <p:sldId id="354" r:id="rId17"/>
    <p:sldId id="355" r:id="rId18"/>
    <p:sldId id="341" r:id="rId19"/>
    <p:sldId id="356" r:id="rId20"/>
    <p:sldId id="359" r:id="rId21"/>
    <p:sldId id="360" r:id="rId22"/>
    <p:sldId id="3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94" autoAdjust="0"/>
  </p:normalViewPr>
  <p:slideViewPr>
    <p:cSldViewPr snapToGrid="0">
      <p:cViewPr varScale="1">
        <p:scale>
          <a:sx n="98" d="100"/>
          <a:sy n="98" d="100"/>
        </p:scale>
        <p:origin x="54" y="51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7C2B4-6933-408C-93AD-30548F8256D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EA1C5C8-314A-4396-BDAC-F364F2FBA080}">
      <dgm:prSet/>
      <dgm:spPr/>
      <dgm:t>
        <a:bodyPr/>
        <a:lstStyle/>
        <a:p>
          <a:r>
            <a:rPr lang="en-US" b="1" dirty="0"/>
            <a:t>Business Metrics</a:t>
          </a:r>
        </a:p>
      </dgm:t>
    </dgm:pt>
    <dgm:pt modelId="{FEBC3AB1-62FA-42DF-BBD9-69A353D25EC1}" type="parTrans" cxnId="{19593276-E6E3-4052-82FE-19A64F06A1DB}">
      <dgm:prSet/>
      <dgm:spPr/>
      <dgm:t>
        <a:bodyPr/>
        <a:lstStyle/>
        <a:p>
          <a:endParaRPr lang="en-US"/>
        </a:p>
      </dgm:t>
    </dgm:pt>
    <dgm:pt modelId="{23F83C5C-BC14-4110-98C3-4B93FA187113}" type="sibTrans" cxnId="{19593276-E6E3-4052-82FE-19A64F06A1DB}">
      <dgm:prSet/>
      <dgm:spPr/>
      <dgm:t>
        <a:bodyPr/>
        <a:lstStyle/>
        <a:p>
          <a:endParaRPr lang="en-US"/>
        </a:p>
      </dgm:t>
    </dgm:pt>
    <dgm:pt modelId="{58416F9A-D01E-4D85-8497-F5D7A9AED109}">
      <dgm:prSet/>
      <dgm:spPr/>
      <dgm:t>
        <a:bodyPr/>
        <a:lstStyle/>
        <a:p>
          <a:r>
            <a:rPr lang="en-US"/>
            <a:t>1. Market Expansion: </a:t>
          </a:r>
        </a:p>
      </dgm:t>
    </dgm:pt>
    <dgm:pt modelId="{16413AE3-3F6E-4BD6-919E-9F5CF8DEF753}" type="parTrans" cxnId="{D5CA8BA4-EF7A-409E-BA8F-9A8B11406653}">
      <dgm:prSet/>
      <dgm:spPr/>
      <dgm:t>
        <a:bodyPr/>
        <a:lstStyle/>
        <a:p>
          <a:endParaRPr lang="en-US"/>
        </a:p>
      </dgm:t>
    </dgm:pt>
    <dgm:pt modelId="{5AF78345-A9EE-43C8-9BD3-19DCD0E5E6FA}" type="sibTrans" cxnId="{D5CA8BA4-EF7A-409E-BA8F-9A8B11406653}">
      <dgm:prSet/>
      <dgm:spPr/>
      <dgm:t>
        <a:bodyPr/>
        <a:lstStyle/>
        <a:p>
          <a:endParaRPr lang="en-US"/>
        </a:p>
      </dgm:t>
    </dgm:pt>
    <dgm:pt modelId="{F2D8CF9B-6ACA-41EC-94F7-A2AEE2D2CB38}">
      <dgm:prSet/>
      <dgm:spPr/>
      <dgm:t>
        <a:bodyPr/>
        <a:lstStyle/>
        <a:p>
          <a:r>
            <a:rPr lang="en-US"/>
            <a:t>2. Brand Differentiation.</a:t>
          </a:r>
        </a:p>
      </dgm:t>
    </dgm:pt>
    <dgm:pt modelId="{EBAFF8EB-3AD6-4731-948E-AB24ED7455C0}" type="parTrans" cxnId="{C161FD36-D4C5-4DD5-BA2A-C45813916F6C}">
      <dgm:prSet/>
      <dgm:spPr/>
      <dgm:t>
        <a:bodyPr/>
        <a:lstStyle/>
        <a:p>
          <a:endParaRPr lang="en-US"/>
        </a:p>
      </dgm:t>
    </dgm:pt>
    <dgm:pt modelId="{8E98B6AC-C452-47CD-8947-1E06F7C31A27}" type="sibTrans" cxnId="{C161FD36-D4C5-4DD5-BA2A-C45813916F6C}">
      <dgm:prSet/>
      <dgm:spPr/>
      <dgm:t>
        <a:bodyPr/>
        <a:lstStyle/>
        <a:p>
          <a:endParaRPr lang="en-US"/>
        </a:p>
      </dgm:t>
    </dgm:pt>
    <dgm:pt modelId="{7A0E701F-AF68-4B52-9BB5-F60341E24C3A}">
      <dgm:prSet/>
      <dgm:spPr/>
      <dgm:t>
        <a:bodyPr/>
        <a:lstStyle/>
        <a:p>
          <a:r>
            <a:rPr lang="en-US"/>
            <a:t>3. Operational Efficiency: </a:t>
          </a:r>
        </a:p>
      </dgm:t>
    </dgm:pt>
    <dgm:pt modelId="{23C7B88E-9B9E-4DCD-AC58-A5FAC8427E38}" type="parTrans" cxnId="{A0E278C4-FAFC-4D2B-80A2-0FA00D89D4B9}">
      <dgm:prSet/>
      <dgm:spPr/>
      <dgm:t>
        <a:bodyPr/>
        <a:lstStyle/>
        <a:p>
          <a:endParaRPr lang="en-US"/>
        </a:p>
      </dgm:t>
    </dgm:pt>
    <dgm:pt modelId="{468B61BB-675C-4CD2-AD9F-F84A843C6B87}" type="sibTrans" cxnId="{A0E278C4-FAFC-4D2B-80A2-0FA00D89D4B9}">
      <dgm:prSet/>
      <dgm:spPr/>
      <dgm:t>
        <a:bodyPr/>
        <a:lstStyle/>
        <a:p>
          <a:endParaRPr lang="en-US"/>
        </a:p>
      </dgm:t>
    </dgm:pt>
    <dgm:pt modelId="{979498BD-B82B-464B-95D5-41EAFCC27609}">
      <dgm:prSet/>
      <dgm:spPr/>
      <dgm:t>
        <a:bodyPr/>
        <a:lstStyle/>
        <a:p>
          <a:r>
            <a:rPr lang="en-US"/>
            <a:t>4. Customer Loyalty and Retention: </a:t>
          </a:r>
        </a:p>
      </dgm:t>
    </dgm:pt>
    <dgm:pt modelId="{8F6E1A1F-DF41-494A-895D-4F37084A891A}" type="parTrans" cxnId="{91606F1F-0400-4F47-8CBB-65A0D3798D71}">
      <dgm:prSet/>
      <dgm:spPr/>
      <dgm:t>
        <a:bodyPr/>
        <a:lstStyle/>
        <a:p>
          <a:endParaRPr lang="en-US"/>
        </a:p>
      </dgm:t>
    </dgm:pt>
    <dgm:pt modelId="{F7F3A25E-DA19-4E61-98A5-1FD4217D03FE}" type="sibTrans" cxnId="{91606F1F-0400-4F47-8CBB-65A0D3798D71}">
      <dgm:prSet/>
      <dgm:spPr/>
      <dgm:t>
        <a:bodyPr/>
        <a:lstStyle/>
        <a:p>
          <a:endParaRPr lang="en-US"/>
        </a:p>
      </dgm:t>
    </dgm:pt>
    <dgm:pt modelId="{E4F09F6E-84EF-4C5A-B1BD-29DDC12A8862}">
      <dgm:prSet/>
      <dgm:spPr/>
      <dgm:t>
        <a:bodyPr/>
        <a:lstStyle/>
        <a:p>
          <a:r>
            <a:rPr lang="en-US"/>
            <a:t>5. Data-Driven Insights for Product Development: .</a:t>
          </a:r>
        </a:p>
      </dgm:t>
    </dgm:pt>
    <dgm:pt modelId="{49A750E1-2743-4543-8D34-109D81E6CF99}" type="parTrans" cxnId="{7F2CAF6E-C99F-4677-96FD-7911E0F9418D}">
      <dgm:prSet/>
      <dgm:spPr/>
      <dgm:t>
        <a:bodyPr/>
        <a:lstStyle/>
        <a:p>
          <a:endParaRPr lang="en-US"/>
        </a:p>
      </dgm:t>
    </dgm:pt>
    <dgm:pt modelId="{187A515F-9965-4FFC-B5D1-C66DA67656EE}" type="sibTrans" cxnId="{7F2CAF6E-C99F-4677-96FD-7911E0F9418D}">
      <dgm:prSet/>
      <dgm:spPr/>
      <dgm:t>
        <a:bodyPr/>
        <a:lstStyle/>
        <a:p>
          <a:endParaRPr lang="en-US"/>
        </a:p>
      </dgm:t>
    </dgm:pt>
    <dgm:pt modelId="{3BA0EC04-AB97-4523-8B7E-1D18586B8056}" type="pres">
      <dgm:prSet presAssocID="{5627C2B4-6933-408C-93AD-30548F8256D5}" presName="linear" presStyleCnt="0">
        <dgm:presLayoutVars>
          <dgm:animLvl val="lvl"/>
          <dgm:resizeHandles val="exact"/>
        </dgm:presLayoutVars>
      </dgm:prSet>
      <dgm:spPr/>
    </dgm:pt>
    <dgm:pt modelId="{60C30208-9D76-4FB8-876C-CFC99C72A723}" type="pres">
      <dgm:prSet presAssocID="{FEA1C5C8-314A-4396-BDAC-F364F2FBA08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D8367B2-7BCD-45B5-8772-5E685187168D}" type="pres">
      <dgm:prSet presAssocID="{23F83C5C-BC14-4110-98C3-4B93FA187113}" presName="spacer" presStyleCnt="0"/>
      <dgm:spPr/>
    </dgm:pt>
    <dgm:pt modelId="{E9BE4EA0-5334-46D4-BF24-0D9694A3C0F8}" type="pres">
      <dgm:prSet presAssocID="{58416F9A-D01E-4D85-8497-F5D7A9AED10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80196E0-983F-4244-B2C2-3CACD13DF853}" type="pres">
      <dgm:prSet presAssocID="{5AF78345-A9EE-43C8-9BD3-19DCD0E5E6FA}" presName="spacer" presStyleCnt="0"/>
      <dgm:spPr/>
    </dgm:pt>
    <dgm:pt modelId="{BE8C4F6D-97E7-4FBA-853F-EDB4180EF2C3}" type="pres">
      <dgm:prSet presAssocID="{F2D8CF9B-6ACA-41EC-94F7-A2AEE2D2CB3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036993C-FF39-4466-A368-4DDCE077071B}" type="pres">
      <dgm:prSet presAssocID="{8E98B6AC-C452-47CD-8947-1E06F7C31A27}" presName="spacer" presStyleCnt="0"/>
      <dgm:spPr/>
    </dgm:pt>
    <dgm:pt modelId="{EA22BD6F-4BB4-4712-9354-7876DCDAE4A5}" type="pres">
      <dgm:prSet presAssocID="{7A0E701F-AF68-4B52-9BB5-F60341E24C3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F160AA0-189D-44A0-A0ED-F0DC6221A88C}" type="pres">
      <dgm:prSet presAssocID="{468B61BB-675C-4CD2-AD9F-F84A843C6B87}" presName="spacer" presStyleCnt="0"/>
      <dgm:spPr/>
    </dgm:pt>
    <dgm:pt modelId="{969AE268-79F3-4D36-8A3C-8F3475181B93}" type="pres">
      <dgm:prSet presAssocID="{979498BD-B82B-464B-95D5-41EAFCC2760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4FDAFF9-113C-4E35-BF9C-954A15B6635B}" type="pres">
      <dgm:prSet presAssocID="{F7F3A25E-DA19-4E61-98A5-1FD4217D03FE}" presName="spacer" presStyleCnt="0"/>
      <dgm:spPr/>
    </dgm:pt>
    <dgm:pt modelId="{5BF25378-746B-406A-8276-195160747790}" type="pres">
      <dgm:prSet presAssocID="{E4F09F6E-84EF-4C5A-B1BD-29DDC12A886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1606F1F-0400-4F47-8CBB-65A0D3798D71}" srcId="{5627C2B4-6933-408C-93AD-30548F8256D5}" destId="{979498BD-B82B-464B-95D5-41EAFCC27609}" srcOrd="4" destOrd="0" parTransId="{8F6E1A1F-DF41-494A-895D-4F37084A891A}" sibTransId="{F7F3A25E-DA19-4E61-98A5-1FD4217D03FE}"/>
    <dgm:cxn modelId="{C161FD36-D4C5-4DD5-BA2A-C45813916F6C}" srcId="{5627C2B4-6933-408C-93AD-30548F8256D5}" destId="{F2D8CF9B-6ACA-41EC-94F7-A2AEE2D2CB38}" srcOrd="2" destOrd="0" parTransId="{EBAFF8EB-3AD6-4731-948E-AB24ED7455C0}" sibTransId="{8E98B6AC-C452-47CD-8947-1E06F7C31A27}"/>
    <dgm:cxn modelId="{0CFDD139-7AEC-4379-A3E2-B9639654E734}" type="presOf" srcId="{FEA1C5C8-314A-4396-BDAC-F364F2FBA080}" destId="{60C30208-9D76-4FB8-876C-CFC99C72A723}" srcOrd="0" destOrd="0" presId="urn:microsoft.com/office/officeart/2005/8/layout/vList2"/>
    <dgm:cxn modelId="{7F2CAF6E-C99F-4677-96FD-7911E0F9418D}" srcId="{5627C2B4-6933-408C-93AD-30548F8256D5}" destId="{E4F09F6E-84EF-4C5A-B1BD-29DDC12A8862}" srcOrd="5" destOrd="0" parTransId="{49A750E1-2743-4543-8D34-109D81E6CF99}" sibTransId="{187A515F-9965-4FFC-B5D1-C66DA67656EE}"/>
    <dgm:cxn modelId="{19593276-E6E3-4052-82FE-19A64F06A1DB}" srcId="{5627C2B4-6933-408C-93AD-30548F8256D5}" destId="{FEA1C5C8-314A-4396-BDAC-F364F2FBA080}" srcOrd="0" destOrd="0" parTransId="{FEBC3AB1-62FA-42DF-BBD9-69A353D25EC1}" sibTransId="{23F83C5C-BC14-4110-98C3-4B93FA187113}"/>
    <dgm:cxn modelId="{3458D58A-D1B4-44B4-9BAA-BDA40852B3AA}" type="presOf" srcId="{58416F9A-D01E-4D85-8497-F5D7A9AED109}" destId="{E9BE4EA0-5334-46D4-BF24-0D9694A3C0F8}" srcOrd="0" destOrd="0" presId="urn:microsoft.com/office/officeart/2005/8/layout/vList2"/>
    <dgm:cxn modelId="{D5CA8BA4-EF7A-409E-BA8F-9A8B11406653}" srcId="{5627C2B4-6933-408C-93AD-30548F8256D5}" destId="{58416F9A-D01E-4D85-8497-F5D7A9AED109}" srcOrd="1" destOrd="0" parTransId="{16413AE3-3F6E-4BD6-919E-9F5CF8DEF753}" sibTransId="{5AF78345-A9EE-43C8-9BD3-19DCD0E5E6FA}"/>
    <dgm:cxn modelId="{83E559AA-0B34-472D-9D60-A442B2F02D0F}" type="presOf" srcId="{E4F09F6E-84EF-4C5A-B1BD-29DDC12A8862}" destId="{5BF25378-746B-406A-8276-195160747790}" srcOrd="0" destOrd="0" presId="urn:microsoft.com/office/officeart/2005/8/layout/vList2"/>
    <dgm:cxn modelId="{A0E278C4-FAFC-4D2B-80A2-0FA00D89D4B9}" srcId="{5627C2B4-6933-408C-93AD-30548F8256D5}" destId="{7A0E701F-AF68-4B52-9BB5-F60341E24C3A}" srcOrd="3" destOrd="0" parTransId="{23C7B88E-9B9E-4DCD-AC58-A5FAC8427E38}" sibTransId="{468B61BB-675C-4CD2-AD9F-F84A843C6B87}"/>
    <dgm:cxn modelId="{BEA792D2-0B2E-43D6-8D7A-3AFBB18D0CFC}" type="presOf" srcId="{F2D8CF9B-6ACA-41EC-94F7-A2AEE2D2CB38}" destId="{BE8C4F6D-97E7-4FBA-853F-EDB4180EF2C3}" srcOrd="0" destOrd="0" presId="urn:microsoft.com/office/officeart/2005/8/layout/vList2"/>
    <dgm:cxn modelId="{967C26D7-2C7B-47B8-9F69-62D7BA18C014}" type="presOf" srcId="{7A0E701F-AF68-4B52-9BB5-F60341E24C3A}" destId="{EA22BD6F-4BB4-4712-9354-7876DCDAE4A5}" srcOrd="0" destOrd="0" presId="urn:microsoft.com/office/officeart/2005/8/layout/vList2"/>
    <dgm:cxn modelId="{9D8E6FF5-2F04-465B-B3DF-426234CF8B1D}" type="presOf" srcId="{979498BD-B82B-464B-95D5-41EAFCC27609}" destId="{969AE268-79F3-4D36-8A3C-8F3475181B93}" srcOrd="0" destOrd="0" presId="urn:microsoft.com/office/officeart/2005/8/layout/vList2"/>
    <dgm:cxn modelId="{7D41FBFB-732C-42D1-A6A0-D6F2AB76E70B}" type="presOf" srcId="{5627C2B4-6933-408C-93AD-30548F8256D5}" destId="{3BA0EC04-AB97-4523-8B7E-1D18586B8056}" srcOrd="0" destOrd="0" presId="urn:microsoft.com/office/officeart/2005/8/layout/vList2"/>
    <dgm:cxn modelId="{30252BE3-4A66-42F2-B36F-BAC14D051785}" type="presParOf" srcId="{3BA0EC04-AB97-4523-8B7E-1D18586B8056}" destId="{60C30208-9D76-4FB8-876C-CFC99C72A723}" srcOrd="0" destOrd="0" presId="urn:microsoft.com/office/officeart/2005/8/layout/vList2"/>
    <dgm:cxn modelId="{FBFDB519-7E17-4DB7-9B31-CC784A6280B8}" type="presParOf" srcId="{3BA0EC04-AB97-4523-8B7E-1D18586B8056}" destId="{2D8367B2-7BCD-45B5-8772-5E685187168D}" srcOrd="1" destOrd="0" presId="urn:microsoft.com/office/officeart/2005/8/layout/vList2"/>
    <dgm:cxn modelId="{200DF2FE-C1FF-4863-9BDC-824FC8B2A226}" type="presParOf" srcId="{3BA0EC04-AB97-4523-8B7E-1D18586B8056}" destId="{E9BE4EA0-5334-46D4-BF24-0D9694A3C0F8}" srcOrd="2" destOrd="0" presId="urn:microsoft.com/office/officeart/2005/8/layout/vList2"/>
    <dgm:cxn modelId="{04A83BD9-B247-4E03-89F8-D1F19128CBBC}" type="presParOf" srcId="{3BA0EC04-AB97-4523-8B7E-1D18586B8056}" destId="{480196E0-983F-4244-B2C2-3CACD13DF853}" srcOrd="3" destOrd="0" presId="urn:microsoft.com/office/officeart/2005/8/layout/vList2"/>
    <dgm:cxn modelId="{EAB36F70-9A26-4EDA-9F09-8611C1C5C3FB}" type="presParOf" srcId="{3BA0EC04-AB97-4523-8B7E-1D18586B8056}" destId="{BE8C4F6D-97E7-4FBA-853F-EDB4180EF2C3}" srcOrd="4" destOrd="0" presId="urn:microsoft.com/office/officeart/2005/8/layout/vList2"/>
    <dgm:cxn modelId="{AAA9164C-B646-4A10-8AD8-BC9A23F8C476}" type="presParOf" srcId="{3BA0EC04-AB97-4523-8B7E-1D18586B8056}" destId="{6036993C-FF39-4466-A368-4DDCE077071B}" srcOrd="5" destOrd="0" presId="urn:microsoft.com/office/officeart/2005/8/layout/vList2"/>
    <dgm:cxn modelId="{A76B3999-77E3-4629-8C9E-670DA9AFD551}" type="presParOf" srcId="{3BA0EC04-AB97-4523-8B7E-1D18586B8056}" destId="{EA22BD6F-4BB4-4712-9354-7876DCDAE4A5}" srcOrd="6" destOrd="0" presId="urn:microsoft.com/office/officeart/2005/8/layout/vList2"/>
    <dgm:cxn modelId="{4BCEAAD7-86F7-4033-B907-DED05BCD7B18}" type="presParOf" srcId="{3BA0EC04-AB97-4523-8B7E-1D18586B8056}" destId="{0F160AA0-189D-44A0-A0ED-F0DC6221A88C}" srcOrd="7" destOrd="0" presId="urn:microsoft.com/office/officeart/2005/8/layout/vList2"/>
    <dgm:cxn modelId="{B33ED70C-768A-4B59-9F80-41302B86AED9}" type="presParOf" srcId="{3BA0EC04-AB97-4523-8B7E-1D18586B8056}" destId="{969AE268-79F3-4D36-8A3C-8F3475181B93}" srcOrd="8" destOrd="0" presId="urn:microsoft.com/office/officeart/2005/8/layout/vList2"/>
    <dgm:cxn modelId="{8695AA45-65C1-41EA-8C2F-2DE1055F1806}" type="presParOf" srcId="{3BA0EC04-AB97-4523-8B7E-1D18586B8056}" destId="{14FDAFF9-113C-4E35-BF9C-954A15B6635B}" srcOrd="9" destOrd="0" presId="urn:microsoft.com/office/officeart/2005/8/layout/vList2"/>
    <dgm:cxn modelId="{9D1F604B-C789-44A8-B20B-1AE2E4705280}" type="presParOf" srcId="{3BA0EC04-AB97-4523-8B7E-1D18586B8056}" destId="{5BF25378-746B-406A-8276-19516074779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1D4DE3-342D-4F7E-949C-50F4205B67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3B2837-75A9-4811-9A2A-7C476C981B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structure definition and modularity</a:t>
          </a:r>
        </a:p>
      </dgm:t>
    </dgm:pt>
    <dgm:pt modelId="{4C2E980E-9E5F-4BF6-9A12-58020C22487E}" type="parTrans" cxnId="{F3D61C68-E199-4F29-B4D0-9BF6CF20EC4A}">
      <dgm:prSet/>
      <dgm:spPr/>
      <dgm:t>
        <a:bodyPr/>
        <a:lstStyle/>
        <a:p>
          <a:endParaRPr lang="en-US"/>
        </a:p>
      </dgm:t>
    </dgm:pt>
    <dgm:pt modelId="{66B2EE64-F3E1-4C95-8817-B5CBFB180058}" type="sibTrans" cxnId="{F3D61C68-E199-4F29-B4D0-9BF6CF20EC4A}">
      <dgm:prSet/>
      <dgm:spPr/>
      <dgm:t>
        <a:bodyPr/>
        <a:lstStyle/>
        <a:p>
          <a:endParaRPr lang="en-US"/>
        </a:p>
      </dgm:t>
    </dgm:pt>
    <dgm:pt modelId="{F9376B77-3952-4639-A366-4D1E29B69C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Versioning</a:t>
          </a:r>
        </a:p>
      </dgm:t>
    </dgm:pt>
    <dgm:pt modelId="{6F8EA242-57F6-4C6D-B5DD-85FFDC417D78}" type="parTrans" cxnId="{D12D1FED-6E67-44B1-846A-0B235873793B}">
      <dgm:prSet/>
      <dgm:spPr/>
      <dgm:t>
        <a:bodyPr/>
        <a:lstStyle/>
        <a:p>
          <a:endParaRPr lang="en-US"/>
        </a:p>
      </dgm:t>
    </dgm:pt>
    <dgm:pt modelId="{5F922220-3C92-44CF-8C53-981CE76695C9}" type="sibTrans" cxnId="{D12D1FED-6E67-44B1-846A-0B235873793B}">
      <dgm:prSet/>
      <dgm:spPr/>
      <dgm:t>
        <a:bodyPr/>
        <a:lstStyle/>
        <a:p>
          <a:endParaRPr lang="en-US"/>
        </a:p>
      </dgm:t>
    </dgm:pt>
    <dgm:pt modelId="{5757B135-C4DC-4559-B297-7C14013A0B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versioning</a:t>
          </a:r>
        </a:p>
      </dgm:t>
    </dgm:pt>
    <dgm:pt modelId="{9BBB156B-3226-47D8-936E-55391A4FF79F}" type="parTrans" cxnId="{826A8D15-ECF5-41D6-A65D-112BBA84D0DB}">
      <dgm:prSet/>
      <dgm:spPr/>
      <dgm:t>
        <a:bodyPr/>
        <a:lstStyle/>
        <a:p>
          <a:endParaRPr lang="en-US"/>
        </a:p>
      </dgm:t>
    </dgm:pt>
    <dgm:pt modelId="{E23D16B5-86DF-44E1-B6A5-768C10AC5CF6}" type="sibTrans" cxnId="{826A8D15-ECF5-41D6-A65D-112BBA84D0DB}">
      <dgm:prSet/>
      <dgm:spPr/>
      <dgm:t>
        <a:bodyPr/>
        <a:lstStyle/>
        <a:p>
          <a:endParaRPr lang="en-US"/>
        </a:p>
      </dgm:t>
    </dgm:pt>
    <dgm:pt modelId="{FDA2BE06-226F-474E-82E1-8DAC46425B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Experiment tracking and model versioning</a:t>
          </a:r>
        </a:p>
      </dgm:t>
    </dgm:pt>
    <dgm:pt modelId="{F9D80578-E9E4-4A49-8A7B-F695E8A1748B}" type="parTrans" cxnId="{540871AE-5096-49AE-B24D-9C5C2D208061}">
      <dgm:prSet/>
      <dgm:spPr/>
      <dgm:t>
        <a:bodyPr/>
        <a:lstStyle/>
        <a:p>
          <a:endParaRPr lang="en-US"/>
        </a:p>
      </dgm:t>
    </dgm:pt>
    <dgm:pt modelId="{F9A943FD-CD20-4730-8608-B82658BA2FFF}" type="sibTrans" cxnId="{540871AE-5096-49AE-B24D-9C5C2D208061}">
      <dgm:prSet/>
      <dgm:spPr/>
      <dgm:t>
        <a:bodyPr/>
        <a:lstStyle/>
        <a:p>
          <a:endParaRPr lang="en-US"/>
        </a:p>
      </dgm:t>
    </dgm:pt>
    <dgm:pt modelId="{8E666CB4-2449-48D3-BF2E-EA136731DA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Setting up a meta store for metadata</a:t>
          </a:r>
        </a:p>
      </dgm:t>
    </dgm:pt>
    <dgm:pt modelId="{7B5B2BE5-319F-4E5F-8E5D-7AE4ED7D927B}" type="parTrans" cxnId="{E35E55BE-D7E9-41A3-B9C3-8BF1F3A77416}">
      <dgm:prSet/>
      <dgm:spPr/>
      <dgm:t>
        <a:bodyPr/>
        <a:lstStyle/>
        <a:p>
          <a:endParaRPr lang="en-US"/>
        </a:p>
      </dgm:t>
    </dgm:pt>
    <dgm:pt modelId="{3548045F-3745-4C47-8FD3-0B12E32C0728}" type="sibTrans" cxnId="{E35E55BE-D7E9-41A3-B9C3-8BF1F3A77416}">
      <dgm:prSet/>
      <dgm:spPr/>
      <dgm:t>
        <a:bodyPr/>
        <a:lstStyle/>
        <a:p>
          <a:endParaRPr lang="en-US"/>
        </a:p>
      </dgm:t>
    </dgm:pt>
    <dgm:pt modelId="{37FD81D8-73DF-416A-8E77-C671EF7628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Setting up the machine learning pipeline</a:t>
          </a:r>
        </a:p>
      </dgm:t>
    </dgm:pt>
    <dgm:pt modelId="{1D25B867-F6AD-4F69-A165-3B41C6DA3914}" type="parTrans" cxnId="{7D22712F-B9FE-45EC-9619-B2627600CF71}">
      <dgm:prSet/>
      <dgm:spPr/>
      <dgm:t>
        <a:bodyPr/>
        <a:lstStyle/>
        <a:p>
          <a:endParaRPr lang="en-US"/>
        </a:p>
      </dgm:t>
    </dgm:pt>
    <dgm:pt modelId="{C6E0515D-379A-4E26-AFBD-4617D899F7DF}" type="sibTrans" cxnId="{7D22712F-B9FE-45EC-9619-B2627600CF71}">
      <dgm:prSet/>
      <dgm:spPr/>
      <dgm:t>
        <a:bodyPr/>
        <a:lstStyle/>
        <a:p>
          <a:endParaRPr lang="en-US"/>
        </a:p>
      </dgm:t>
    </dgm:pt>
    <dgm:pt modelId="{4B1B0D53-C624-49C5-BC94-41CECDEA13A3}" type="pres">
      <dgm:prSet presAssocID="{041D4DE3-342D-4F7E-949C-50F4205B673A}" presName="root" presStyleCnt="0">
        <dgm:presLayoutVars>
          <dgm:dir/>
          <dgm:resizeHandles val="exact"/>
        </dgm:presLayoutVars>
      </dgm:prSet>
      <dgm:spPr/>
    </dgm:pt>
    <dgm:pt modelId="{926BCC11-FB69-4B1B-B2C8-3904260F4F2E}" type="pres">
      <dgm:prSet presAssocID="{303B2837-75A9-4811-9A2A-7C476C981BED}" presName="compNode" presStyleCnt="0"/>
      <dgm:spPr/>
    </dgm:pt>
    <dgm:pt modelId="{BA838A32-D418-4B5A-9ECD-3D06730AA2BA}" type="pres">
      <dgm:prSet presAssocID="{303B2837-75A9-4811-9A2A-7C476C981BED}" presName="bgRect" presStyleLbl="bgShp" presStyleIdx="0" presStyleCnt="6"/>
      <dgm:spPr/>
    </dgm:pt>
    <dgm:pt modelId="{FC0AF7CD-218E-4624-AE49-B9D297A4DE3C}" type="pres">
      <dgm:prSet presAssocID="{303B2837-75A9-4811-9A2A-7C476C981BE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E9ACD38-1750-4050-8F55-6C8791982BAF}" type="pres">
      <dgm:prSet presAssocID="{303B2837-75A9-4811-9A2A-7C476C981BED}" presName="spaceRect" presStyleCnt="0"/>
      <dgm:spPr/>
    </dgm:pt>
    <dgm:pt modelId="{6F2453A6-6C21-44FF-8D48-B9A3C0E531A1}" type="pres">
      <dgm:prSet presAssocID="{303B2837-75A9-4811-9A2A-7C476C981BED}" presName="parTx" presStyleLbl="revTx" presStyleIdx="0" presStyleCnt="6">
        <dgm:presLayoutVars>
          <dgm:chMax val="0"/>
          <dgm:chPref val="0"/>
        </dgm:presLayoutVars>
      </dgm:prSet>
      <dgm:spPr/>
    </dgm:pt>
    <dgm:pt modelId="{A2431AEC-44A9-4AAA-9121-F52F77D43F9A}" type="pres">
      <dgm:prSet presAssocID="{66B2EE64-F3E1-4C95-8817-B5CBFB180058}" presName="sibTrans" presStyleCnt="0"/>
      <dgm:spPr/>
    </dgm:pt>
    <dgm:pt modelId="{F5B6A4BE-0585-4F5C-9D12-8251455BB3B8}" type="pres">
      <dgm:prSet presAssocID="{F9376B77-3952-4639-A366-4D1E29B69C40}" presName="compNode" presStyleCnt="0"/>
      <dgm:spPr/>
    </dgm:pt>
    <dgm:pt modelId="{8DBDEDB8-31A7-439D-A8EA-DB5208FAC5B6}" type="pres">
      <dgm:prSet presAssocID="{F9376B77-3952-4639-A366-4D1E29B69C40}" presName="bgRect" presStyleLbl="bgShp" presStyleIdx="1" presStyleCnt="6"/>
      <dgm:spPr/>
    </dgm:pt>
    <dgm:pt modelId="{FA941AFB-F222-4FA4-BD60-AEAE1F700431}" type="pres">
      <dgm:prSet presAssocID="{F9376B77-3952-4639-A366-4D1E29B69C4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2C1677-16A7-4AA5-9E5E-338C6C4F3214}" type="pres">
      <dgm:prSet presAssocID="{F9376B77-3952-4639-A366-4D1E29B69C40}" presName="spaceRect" presStyleCnt="0"/>
      <dgm:spPr/>
    </dgm:pt>
    <dgm:pt modelId="{EF8A5B8B-045F-4A3D-98C4-E88162FA90BF}" type="pres">
      <dgm:prSet presAssocID="{F9376B77-3952-4639-A366-4D1E29B69C40}" presName="parTx" presStyleLbl="revTx" presStyleIdx="1" presStyleCnt="6">
        <dgm:presLayoutVars>
          <dgm:chMax val="0"/>
          <dgm:chPref val="0"/>
        </dgm:presLayoutVars>
      </dgm:prSet>
      <dgm:spPr/>
    </dgm:pt>
    <dgm:pt modelId="{60D18ED0-F2CB-4691-AA1C-9C3CB6E0F8FF}" type="pres">
      <dgm:prSet presAssocID="{5F922220-3C92-44CF-8C53-981CE76695C9}" presName="sibTrans" presStyleCnt="0"/>
      <dgm:spPr/>
    </dgm:pt>
    <dgm:pt modelId="{9F711612-8852-491B-9041-704A997C8BF6}" type="pres">
      <dgm:prSet presAssocID="{5757B135-C4DC-4559-B297-7C14013A0B3A}" presName="compNode" presStyleCnt="0"/>
      <dgm:spPr/>
    </dgm:pt>
    <dgm:pt modelId="{1F13F81A-8AA2-422F-AB8E-4FC6EE1FDB18}" type="pres">
      <dgm:prSet presAssocID="{5757B135-C4DC-4559-B297-7C14013A0B3A}" presName="bgRect" presStyleLbl="bgShp" presStyleIdx="2" presStyleCnt="6"/>
      <dgm:spPr/>
    </dgm:pt>
    <dgm:pt modelId="{BE693CAC-505C-4177-9E33-396E9E712D6A}" type="pres">
      <dgm:prSet presAssocID="{5757B135-C4DC-4559-B297-7C14013A0B3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E78396-3C1A-436A-B87F-16713DE0EAC2}" type="pres">
      <dgm:prSet presAssocID="{5757B135-C4DC-4559-B297-7C14013A0B3A}" presName="spaceRect" presStyleCnt="0"/>
      <dgm:spPr/>
    </dgm:pt>
    <dgm:pt modelId="{237F2AA2-752D-4019-8F4F-413371EF5C49}" type="pres">
      <dgm:prSet presAssocID="{5757B135-C4DC-4559-B297-7C14013A0B3A}" presName="parTx" presStyleLbl="revTx" presStyleIdx="2" presStyleCnt="6">
        <dgm:presLayoutVars>
          <dgm:chMax val="0"/>
          <dgm:chPref val="0"/>
        </dgm:presLayoutVars>
      </dgm:prSet>
      <dgm:spPr/>
    </dgm:pt>
    <dgm:pt modelId="{3D822B2C-AEF0-4403-9DF6-FD6C64F5938A}" type="pres">
      <dgm:prSet presAssocID="{E23D16B5-86DF-44E1-B6A5-768C10AC5CF6}" presName="sibTrans" presStyleCnt="0"/>
      <dgm:spPr/>
    </dgm:pt>
    <dgm:pt modelId="{D493328D-3297-4D3A-AC8C-02A0A6DFC164}" type="pres">
      <dgm:prSet presAssocID="{FDA2BE06-226F-474E-82E1-8DAC46425B07}" presName="compNode" presStyleCnt="0"/>
      <dgm:spPr/>
    </dgm:pt>
    <dgm:pt modelId="{20E13969-3F9E-4972-8B43-8AD95034BD14}" type="pres">
      <dgm:prSet presAssocID="{FDA2BE06-226F-474E-82E1-8DAC46425B07}" presName="bgRect" presStyleLbl="bgShp" presStyleIdx="3" presStyleCnt="6"/>
      <dgm:spPr/>
    </dgm:pt>
    <dgm:pt modelId="{A900C7A5-BA1E-4890-8F4F-B8013FECE236}" type="pres">
      <dgm:prSet presAssocID="{FDA2BE06-226F-474E-82E1-8DAC46425B0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5CE7AE2-243B-4385-A182-7D83408F1D6E}" type="pres">
      <dgm:prSet presAssocID="{FDA2BE06-226F-474E-82E1-8DAC46425B07}" presName="spaceRect" presStyleCnt="0"/>
      <dgm:spPr/>
    </dgm:pt>
    <dgm:pt modelId="{0E2D8166-F8C5-4D9D-8008-777B0EBD6846}" type="pres">
      <dgm:prSet presAssocID="{FDA2BE06-226F-474E-82E1-8DAC46425B07}" presName="parTx" presStyleLbl="revTx" presStyleIdx="3" presStyleCnt="6">
        <dgm:presLayoutVars>
          <dgm:chMax val="0"/>
          <dgm:chPref val="0"/>
        </dgm:presLayoutVars>
      </dgm:prSet>
      <dgm:spPr/>
    </dgm:pt>
    <dgm:pt modelId="{69DD7A84-E8A2-4901-BF16-4F4D19194D23}" type="pres">
      <dgm:prSet presAssocID="{F9A943FD-CD20-4730-8608-B82658BA2FFF}" presName="sibTrans" presStyleCnt="0"/>
      <dgm:spPr/>
    </dgm:pt>
    <dgm:pt modelId="{43974D56-A8C6-4327-95C1-EB89D5D79A25}" type="pres">
      <dgm:prSet presAssocID="{8E666CB4-2449-48D3-BF2E-EA136731DA21}" presName="compNode" presStyleCnt="0"/>
      <dgm:spPr/>
    </dgm:pt>
    <dgm:pt modelId="{8A7A8734-ACEE-4788-A0B1-B7A7EF79B188}" type="pres">
      <dgm:prSet presAssocID="{8E666CB4-2449-48D3-BF2E-EA136731DA21}" presName="bgRect" presStyleLbl="bgShp" presStyleIdx="4" presStyleCnt="6"/>
      <dgm:spPr/>
    </dgm:pt>
    <dgm:pt modelId="{6794F0F1-CCB8-48D8-A119-C34D7781E834}" type="pres">
      <dgm:prSet presAssocID="{8E666CB4-2449-48D3-BF2E-EA136731DA2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918965B-4895-4BD1-9A46-F0F09B2E1990}" type="pres">
      <dgm:prSet presAssocID="{8E666CB4-2449-48D3-BF2E-EA136731DA21}" presName="spaceRect" presStyleCnt="0"/>
      <dgm:spPr/>
    </dgm:pt>
    <dgm:pt modelId="{438D554E-1A8F-429E-BD2E-3F95E33B4523}" type="pres">
      <dgm:prSet presAssocID="{8E666CB4-2449-48D3-BF2E-EA136731DA21}" presName="parTx" presStyleLbl="revTx" presStyleIdx="4" presStyleCnt="6">
        <dgm:presLayoutVars>
          <dgm:chMax val="0"/>
          <dgm:chPref val="0"/>
        </dgm:presLayoutVars>
      </dgm:prSet>
      <dgm:spPr/>
    </dgm:pt>
    <dgm:pt modelId="{287D5114-6BEE-422A-9B80-F8005B1B3B4B}" type="pres">
      <dgm:prSet presAssocID="{3548045F-3745-4C47-8FD3-0B12E32C0728}" presName="sibTrans" presStyleCnt="0"/>
      <dgm:spPr/>
    </dgm:pt>
    <dgm:pt modelId="{CB4DC42A-A857-45F3-B325-0B63F8496F05}" type="pres">
      <dgm:prSet presAssocID="{37FD81D8-73DF-416A-8E77-C671EF762841}" presName="compNode" presStyleCnt="0"/>
      <dgm:spPr/>
    </dgm:pt>
    <dgm:pt modelId="{DBB057AF-9D63-4752-B690-2617DBAF8086}" type="pres">
      <dgm:prSet presAssocID="{37FD81D8-73DF-416A-8E77-C671EF762841}" presName="bgRect" presStyleLbl="bgShp" presStyleIdx="5" presStyleCnt="6"/>
      <dgm:spPr/>
    </dgm:pt>
    <dgm:pt modelId="{29C38A45-9DEA-472C-A196-16560A65DB24}" type="pres">
      <dgm:prSet presAssocID="{37FD81D8-73DF-416A-8E77-C671EF76284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50D004E-0270-451B-83C7-0F836F851CF8}" type="pres">
      <dgm:prSet presAssocID="{37FD81D8-73DF-416A-8E77-C671EF762841}" presName="spaceRect" presStyleCnt="0"/>
      <dgm:spPr/>
    </dgm:pt>
    <dgm:pt modelId="{D518802F-C8A6-44F2-915E-F3D35817DC07}" type="pres">
      <dgm:prSet presAssocID="{37FD81D8-73DF-416A-8E77-C671EF76284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26A8D15-ECF5-41D6-A65D-112BBA84D0DB}" srcId="{041D4DE3-342D-4F7E-949C-50F4205B673A}" destId="{5757B135-C4DC-4559-B297-7C14013A0B3A}" srcOrd="2" destOrd="0" parTransId="{9BBB156B-3226-47D8-936E-55391A4FF79F}" sibTransId="{E23D16B5-86DF-44E1-B6A5-768C10AC5CF6}"/>
    <dgm:cxn modelId="{A126A82D-5B72-43EB-8E0A-CDBBA6207C2C}" type="presOf" srcId="{37FD81D8-73DF-416A-8E77-C671EF762841}" destId="{D518802F-C8A6-44F2-915E-F3D35817DC07}" srcOrd="0" destOrd="0" presId="urn:microsoft.com/office/officeart/2018/2/layout/IconVerticalSolidList"/>
    <dgm:cxn modelId="{7D22712F-B9FE-45EC-9619-B2627600CF71}" srcId="{041D4DE3-342D-4F7E-949C-50F4205B673A}" destId="{37FD81D8-73DF-416A-8E77-C671EF762841}" srcOrd="5" destOrd="0" parTransId="{1D25B867-F6AD-4F69-A165-3B41C6DA3914}" sibTransId="{C6E0515D-379A-4E26-AFBD-4617D899F7DF}"/>
    <dgm:cxn modelId="{ACDC703A-7642-4731-8318-983B33DB046B}" type="presOf" srcId="{041D4DE3-342D-4F7E-949C-50F4205B673A}" destId="{4B1B0D53-C624-49C5-BC94-41CECDEA13A3}" srcOrd="0" destOrd="0" presId="urn:microsoft.com/office/officeart/2018/2/layout/IconVerticalSolidList"/>
    <dgm:cxn modelId="{3FFD4767-8065-4887-B363-759D09296353}" type="presOf" srcId="{F9376B77-3952-4639-A366-4D1E29B69C40}" destId="{EF8A5B8B-045F-4A3D-98C4-E88162FA90BF}" srcOrd="0" destOrd="0" presId="urn:microsoft.com/office/officeart/2018/2/layout/IconVerticalSolidList"/>
    <dgm:cxn modelId="{F3D61C68-E199-4F29-B4D0-9BF6CF20EC4A}" srcId="{041D4DE3-342D-4F7E-949C-50F4205B673A}" destId="{303B2837-75A9-4811-9A2A-7C476C981BED}" srcOrd="0" destOrd="0" parTransId="{4C2E980E-9E5F-4BF6-9A12-58020C22487E}" sibTransId="{66B2EE64-F3E1-4C95-8817-B5CBFB180058}"/>
    <dgm:cxn modelId="{EA276469-A222-4805-9E12-730F28AEFC93}" type="presOf" srcId="{5757B135-C4DC-4559-B297-7C14013A0B3A}" destId="{237F2AA2-752D-4019-8F4F-413371EF5C49}" srcOrd="0" destOrd="0" presId="urn:microsoft.com/office/officeart/2018/2/layout/IconVerticalSolidList"/>
    <dgm:cxn modelId="{8AA65C53-0351-4BE6-A4DA-7FEE12F2C3A6}" type="presOf" srcId="{8E666CB4-2449-48D3-BF2E-EA136731DA21}" destId="{438D554E-1A8F-429E-BD2E-3F95E33B4523}" srcOrd="0" destOrd="0" presId="urn:microsoft.com/office/officeart/2018/2/layout/IconVerticalSolidList"/>
    <dgm:cxn modelId="{FB485483-3AA8-40DD-98FB-02F3A3289702}" type="presOf" srcId="{303B2837-75A9-4811-9A2A-7C476C981BED}" destId="{6F2453A6-6C21-44FF-8D48-B9A3C0E531A1}" srcOrd="0" destOrd="0" presId="urn:microsoft.com/office/officeart/2018/2/layout/IconVerticalSolidList"/>
    <dgm:cxn modelId="{540871AE-5096-49AE-B24D-9C5C2D208061}" srcId="{041D4DE3-342D-4F7E-949C-50F4205B673A}" destId="{FDA2BE06-226F-474E-82E1-8DAC46425B07}" srcOrd="3" destOrd="0" parTransId="{F9D80578-E9E4-4A49-8A7B-F695E8A1748B}" sibTransId="{F9A943FD-CD20-4730-8608-B82658BA2FFF}"/>
    <dgm:cxn modelId="{E35E55BE-D7E9-41A3-B9C3-8BF1F3A77416}" srcId="{041D4DE3-342D-4F7E-949C-50F4205B673A}" destId="{8E666CB4-2449-48D3-BF2E-EA136731DA21}" srcOrd="4" destOrd="0" parTransId="{7B5B2BE5-319F-4E5F-8E5D-7AE4ED7D927B}" sibTransId="{3548045F-3745-4C47-8FD3-0B12E32C0728}"/>
    <dgm:cxn modelId="{8E47B4BF-D557-409E-9B0D-6A6B7600AB65}" type="presOf" srcId="{FDA2BE06-226F-474E-82E1-8DAC46425B07}" destId="{0E2D8166-F8C5-4D9D-8008-777B0EBD6846}" srcOrd="0" destOrd="0" presId="urn:microsoft.com/office/officeart/2018/2/layout/IconVerticalSolidList"/>
    <dgm:cxn modelId="{D12D1FED-6E67-44B1-846A-0B235873793B}" srcId="{041D4DE3-342D-4F7E-949C-50F4205B673A}" destId="{F9376B77-3952-4639-A366-4D1E29B69C40}" srcOrd="1" destOrd="0" parTransId="{6F8EA242-57F6-4C6D-B5DD-85FFDC417D78}" sibTransId="{5F922220-3C92-44CF-8C53-981CE76695C9}"/>
    <dgm:cxn modelId="{F0D19C3D-AA9D-49E7-A4C5-7E9E0EBAF491}" type="presParOf" srcId="{4B1B0D53-C624-49C5-BC94-41CECDEA13A3}" destId="{926BCC11-FB69-4B1B-B2C8-3904260F4F2E}" srcOrd="0" destOrd="0" presId="urn:microsoft.com/office/officeart/2018/2/layout/IconVerticalSolidList"/>
    <dgm:cxn modelId="{5177A3DA-C3E2-488A-9026-03E72EF18CA8}" type="presParOf" srcId="{926BCC11-FB69-4B1B-B2C8-3904260F4F2E}" destId="{BA838A32-D418-4B5A-9ECD-3D06730AA2BA}" srcOrd="0" destOrd="0" presId="urn:microsoft.com/office/officeart/2018/2/layout/IconVerticalSolidList"/>
    <dgm:cxn modelId="{43AD22C4-2DB4-494F-97EF-C1165AFDF9F2}" type="presParOf" srcId="{926BCC11-FB69-4B1B-B2C8-3904260F4F2E}" destId="{FC0AF7CD-218E-4624-AE49-B9D297A4DE3C}" srcOrd="1" destOrd="0" presId="urn:microsoft.com/office/officeart/2018/2/layout/IconVerticalSolidList"/>
    <dgm:cxn modelId="{9110916A-009D-4550-9AE1-DB1F4C323165}" type="presParOf" srcId="{926BCC11-FB69-4B1B-B2C8-3904260F4F2E}" destId="{1E9ACD38-1750-4050-8F55-6C8791982BAF}" srcOrd="2" destOrd="0" presId="urn:microsoft.com/office/officeart/2018/2/layout/IconVerticalSolidList"/>
    <dgm:cxn modelId="{5F1BE06C-49DB-456A-B5D9-BC1502F88674}" type="presParOf" srcId="{926BCC11-FB69-4B1B-B2C8-3904260F4F2E}" destId="{6F2453A6-6C21-44FF-8D48-B9A3C0E531A1}" srcOrd="3" destOrd="0" presId="urn:microsoft.com/office/officeart/2018/2/layout/IconVerticalSolidList"/>
    <dgm:cxn modelId="{47B388CE-AEFC-470F-844A-1F6DD3CAB0D6}" type="presParOf" srcId="{4B1B0D53-C624-49C5-BC94-41CECDEA13A3}" destId="{A2431AEC-44A9-4AAA-9121-F52F77D43F9A}" srcOrd="1" destOrd="0" presId="urn:microsoft.com/office/officeart/2018/2/layout/IconVerticalSolidList"/>
    <dgm:cxn modelId="{E9EDD668-C23D-4CF8-AEA7-CC46E5CC9ED4}" type="presParOf" srcId="{4B1B0D53-C624-49C5-BC94-41CECDEA13A3}" destId="{F5B6A4BE-0585-4F5C-9D12-8251455BB3B8}" srcOrd="2" destOrd="0" presId="urn:microsoft.com/office/officeart/2018/2/layout/IconVerticalSolidList"/>
    <dgm:cxn modelId="{67F183E1-EF44-48AC-8519-5696F635EFBA}" type="presParOf" srcId="{F5B6A4BE-0585-4F5C-9D12-8251455BB3B8}" destId="{8DBDEDB8-31A7-439D-A8EA-DB5208FAC5B6}" srcOrd="0" destOrd="0" presId="urn:microsoft.com/office/officeart/2018/2/layout/IconVerticalSolidList"/>
    <dgm:cxn modelId="{44B66EBD-118B-4EB4-A6B5-DCA3875E4E27}" type="presParOf" srcId="{F5B6A4BE-0585-4F5C-9D12-8251455BB3B8}" destId="{FA941AFB-F222-4FA4-BD60-AEAE1F700431}" srcOrd="1" destOrd="0" presId="urn:microsoft.com/office/officeart/2018/2/layout/IconVerticalSolidList"/>
    <dgm:cxn modelId="{ED74A11E-2963-4088-88E1-381CC989010A}" type="presParOf" srcId="{F5B6A4BE-0585-4F5C-9D12-8251455BB3B8}" destId="{D72C1677-16A7-4AA5-9E5E-338C6C4F3214}" srcOrd="2" destOrd="0" presId="urn:microsoft.com/office/officeart/2018/2/layout/IconVerticalSolidList"/>
    <dgm:cxn modelId="{797F823F-09EA-495F-B7B2-99D09512D44B}" type="presParOf" srcId="{F5B6A4BE-0585-4F5C-9D12-8251455BB3B8}" destId="{EF8A5B8B-045F-4A3D-98C4-E88162FA90BF}" srcOrd="3" destOrd="0" presId="urn:microsoft.com/office/officeart/2018/2/layout/IconVerticalSolidList"/>
    <dgm:cxn modelId="{CEA0BCB0-0A12-4C58-AD78-4A4593F86B67}" type="presParOf" srcId="{4B1B0D53-C624-49C5-BC94-41CECDEA13A3}" destId="{60D18ED0-F2CB-4691-AA1C-9C3CB6E0F8FF}" srcOrd="3" destOrd="0" presId="urn:microsoft.com/office/officeart/2018/2/layout/IconVerticalSolidList"/>
    <dgm:cxn modelId="{BFE32A1C-4894-40D2-A497-CBF255E3C132}" type="presParOf" srcId="{4B1B0D53-C624-49C5-BC94-41CECDEA13A3}" destId="{9F711612-8852-491B-9041-704A997C8BF6}" srcOrd="4" destOrd="0" presId="urn:microsoft.com/office/officeart/2018/2/layout/IconVerticalSolidList"/>
    <dgm:cxn modelId="{AD4881FE-B118-4D47-97B6-FECC713A6A4B}" type="presParOf" srcId="{9F711612-8852-491B-9041-704A997C8BF6}" destId="{1F13F81A-8AA2-422F-AB8E-4FC6EE1FDB18}" srcOrd="0" destOrd="0" presId="urn:microsoft.com/office/officeart/2018/2/layout/IconVerticalSolidList"/>
    <dgm:cxn modelId="{587D9E3D-3B06-4BEC-8277-AEF8C456166B}" type="presParOf" srcId="{9F711612-8852-491B-9041-704A997C8BF6}" destId="{BE693CAC-505C-4177-9E33-396E9E712D6A}" srcOrd="1" destOrd="0" presId="urn:microsoft.com/office/officeart/2018/2/layout/IconVerticalSolidList"/>
    <dgm:cxn modelId="{55BC56BF-8986-4F81-BFB5-E653615DC3E0}" type="presParOf" srcId="{9F711612-8852-491B-9041-704A997C8BF6}" destId="{12E78396-3C1A-436A-B87F-16713DE0EAC2}" srcOrd="2" destOrd="0" presId="urn:microsoft.com/office/officeart/2018/2/layout/IconVerticalSolidList"/>
    <dgm:cxn modelId="{D078A506-E130-4095-953C-3DA84EB74B80}" type="presParOf" srcId="{9F711612-8852-491B-9041-704A997C8BF6}" destId="{237F2AA2-752D-4019-8F4F-413371EF5C49}" srcOrd="3" destOrd="0" presId="urn:microsoft.com/office/officeart/2018/2/layout/IconVerticalSolidList"/>
    <dgm:cxn modelId="{77DDD810-03FB-4617-BCDF-5DBA123C3CF7}" type="presParOf" srcId="{4B1B0D53-C624-49C5-BC94-41CECDEA13A3}" destId="{3D822B2C-AEF0-4403-9DF6-FD6C64F5938A}" srcOrd="5" destOrd="0" presId="urn:microsoft.com/office/officeart/2018/2/layout/IconVerticalSolidList"/>
    <dgm:cxn modelId="{33726471-048F-4114-BF0A-FB31BC73284C}" type="presParOf" srcId="{4B1B0D53-C624-49C5-BC94-41CECDEA13A3}" destId="{D493328D-3297-4D3A-AC8C-02A0A6DFC164}" srcOrd="6" destOrd="0" presId="urn:microsoft.com/office/officeart/2018/2/layout/IconVerticalSolidList"/>
    <dgm:cxn modelId="{09493057-34FF-44F0-910C-83425F0611F0}" type="presParOf" srcId="{D493328D-3297-4D3A-AC8C-02A0A6DFC164}" destId="{20E13969-3F9E-4972-8B43-8AD95034BD14}" srcOrd="0" destOrd="0" presId="urn:microsoft.com/office/officeart/2018/2/layout/IconVerticalSolidList"/>
    <dgm:cxn modelId="{80FCCECC-E1E1-4ABF-A7F9-82AD9C253F0A}" type="presParOf" srcId="{D493328D-3297-4D3A-AC8C-02A0A6DFC164}" destId="{A900C7A5-BA1E-4890-8F4F-B8013FECE236}" srcOrd="1" destOrd="0" presId="urn:microsoft.com/office/officeart/2018/2/layout/IconVerticalSolidList"/>
    <dgm:cxn modelId="{2023CEC9-F65E-4AF5-93C4-ED4D050F837F}" type="presParOf" srcId="{D493328D-3297-4D3A-AC8C-02A0A6DFC164}" destId="{65CE7AE2-243B-4385-A182-7D83408F1D6E}" srcOrd="2" destOrd="0" presId="urn:microsoft.com/office/officeart/2018/2/layout/IconVerticalSolidList"/>
    <dgm:cxn modelId="{6A9389C6-6997-4FC7-B1ED-E3F19834600C}" type="presParOf" srcId="{D493328D-3297-4D3A-AC8C-02A0A6DFC164}" destId="{0E2D8166-F8C5-4D9D-8008-777B0EBD6846}" srcOrd="3" destOrd="0" presId="urn:microsoft.com/office/officeart/2018/2/layout/IconVerticalSolidList"/>
    <dgm:cxn modelId="{8A597E95-734E-44CB-83F2-2FD4BF4A9955}" type="presParOf" srcId="{4B1B0D53-C624-49C5-BC94-41CECDEA13A3}" destId="{69DD7A84-E8A2-4901-BF16-4F4D19194D23}" srcOrd="7" destOrd="0" presId="urn:microsoft.com/office/officeart/2018/2/layout/IconVerticalSolidList"/>
    <dgm:cxn modelId="{ECC4AE84-6704-46C7-A7FD-829A9CB96F49}" type="presParOf" srcId="{4B1B0D53-C624-49C5-BC94-41CECDEA13A3}" destId="{43974D56-A8C6-4327-95C1-EB89D5D79A25}" srcOrd="8" destOrd="0" presId="urn:microsoft.com/office/officeart/2018/2/layout/IconVerticalSolidList"/>
    <dgm:cxn modelId="{97F5154F-A8B9-40CF-8207-E17E49CEC26F}" type="presParOf" srcId="{43974D56-A8C6-4327-95C1-EB89D5D79A25}" destId="{8A7A8734-ACEE-4788-A0B1-B7A7EF79B188}" srcOrd="0" destOrd="0" presId="urn:microsoft.com/office/officeart/2018/2/layout/IconVerticalSolidList"/>
    <dgm:cxn modelId="{CEC618FB-2AB8-437D-AC24-E1FF041F53F4}" type="presParOf" srcId="{43974D56-A8C6-4327-95C1-EB89D5D79A25}" destId="{6794F0F1-CCB8-48D8-A119-C34D7781E834}" srcOrd="1" destOrd="0" presId="urn:microsoft.com/office/officeart/2018/2/layout/IconVerticalSolidList"/>
    <dgm:cxn modelId="{6CD9B3DD-223A-46CB-82A6-4EF95ED76A57}" type="presParOf" srcId="{43974D56-A8C6-4327-95C1-EB89D5D79A25}" destId="{8918965B-4895-4BD1-9A46-F0F09B2E1990}" srcOrd="2" destOrd="0" presId="urn:microsoft.com/office/officeart/2018/2/layout/IconVerticalSolidList"/>
    <dgm:cxn modelId="{76B16C79-8390-4912-9D27-09F3264B2811}" type="presParOf" srcId="{43974D56-A8C6-4327-95C1-EB89D5D79A25}" destId="{438D554E-1A8F-429E-BD2E-3F95E33B4523}" srcOrd="3" destOrd="0" presId="urn:microsoft.com/office/officeart/2018/2/layout/IconVerticalSolidList"/>
    <dgm:cxn modelId="{AE97F1ED-EB9B-4A0B-9076-27F4EA920A5F}" type="presParOf" srcId="{4B1B0D53-C624-49C5-BC94-41CECDEA13A3}" destId="{287D5114-6BEE-422A-9B80-F8005B1B3B4B}" srcOrd="9" destOrd="0" presId="urn:microsoft.com/office/officeart/2018/2/layout/IconVerticalSolidList"/>
    <dgm:cxn modelId="{4DD389AA-2CDA-4244-9260-3390EBBB5B4F}" type="presParOf" srcId="{4B1B0D53-C624-49C5-BC94-41CECDEA13A3}" destId="{CB4DC42A-A857-45F3-B325-0B63F8496F05}" srcOrd="10" destOrd="0" presId="urn:microsoft.com/office/officeart/2018/2/layout/IconVerticalSolidList"/>
    <dgm:cxn modelId="{B6E6D705-84A2-4AF3-B99F-1E22FC0E35DB}" type="presParOf" srcId="{CB4DC42A-A857-45F3-B325-0B63F8496F05}" destId="{DBB057AF-9D63-4752-B690-2617DBAF8086}" srcOrd="0" destOrd="0" presId="urn:microsoft.com/office/officeart/2018/2/layout/IconVerticalSolidList"/>
    <dgm:cxn modelId="{8ABB8E41-E1D4-4B18-BE0B-2B70506B7938}" type="presParOf" srcId="{CB4DC42A-A857-45F3-B325-0B63F8496F05}" destId="{29C38A45-9DEA-472C-A196-16560A65DB24}" srcOrd="1" destOrd="0" presId="urn:microsoft.com/office/officeart/2018/2/layout/IconVerticalSolidList"/>
    <dgm:cxn modelId="{96213084-4652-4A68-9200-D274DA7A0D1B}" type="presParOf" srcId="{CB4DC42A-A857-45F3-B325-0B63F8496F05}" destId="{150D004E-0270-451B-83C7-0F836F851CF8}" srcOrd="2" destOrd="0" presId="urn:microsoft.com/office/officeart/2018/2/layout/IconVerticalSolidList"/>
    <dgm:cxn modelId="{1CC351A1-40B1-46D5-8DFF-9F3AA5A25BBA}" type="presParOf" srcId="{CB4DC42A-A857-45F3-B325-0B63F8496F05}" destId="{D518802F-C8A6-44F2-915E-F3D35817DC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777C56-BC8A-4152-8A59-B04CA44D0346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95626E-2133-4244-972A-07D6E19C1C0B}">
      <dgm:prSet/>
      <dgm:spPr/>
      <dgm:t>
        <a:bodyPr/>
        <a:lstStyle/>
        <a:p>
          <a:r>
            <a:rPr lang="en-US" dirty="0"/>
            <a:t>Service</a:t>
          </a:r>
        </a:p>
      </dgm:t>
    </dgm:pt>
    <dgm:pt modelId="{91F9B609-1D08-4DA9-8E2A-48CF53B15975}" type="parTrans" cxnId="{CBAA6BAB-B4B5-4735-8B93-88859CA0E31E}">
      <dgm:prSet/>
      <dgm:spPr/>
      <dgm:t>
        <a:bodyPr/>
        <a:lstStyle/>
        <a:p>
          <a:endParaRPr lang="en-US"/>
        </a:p>
      </dgm:t>
    </dgm:pt>
    <dgm:pt modelId="{F391AF1D-9EF6-4B33-B58F-FA766D7BD270}" type="sibTrans" cxnId="{CBAA6BAB-B4B5-4735-8B93-88859CA0E31E}">
      <dgm:prSet/>
      <dgm:spPr/>
      <dgm:t>
        <a:bodyPr/>
        <a:lstStyle/>
        <a:p>
          <a:endParaRPr lang="en-US"/>
        </a:p>
      </dgm:t>
    </dgm:pt>
    <dgm:pt modelId="{3C59DB7A-4D67-4894-A18C-402CD748BD49}">
      <dgm:prSet/>
      <dgm:spPr/>
      <dgm:t>
        <a:bodyPr/>
        <a:lstStyle/>
        <a:p>
          <a:r>
            <a:rPr lang="en-US" dirty="0"/>
            <a:t>Model Service  Deployment</a:t>
          </a:r>
        </a:p>
      </dgm:t>
    </dgm:pt>
    <dgm:pt modelId="{7F2CCB8C-6552-4BEC-827A-9CD5B9594F45}" type="parTrans" cxnId="{CAD73223-E7AC-4F26-9130-2F5052D87C37}">
      <dgm:prSet/>
      <dgm:spPr/>
      <dgm:t>
        <a:bodyPr/>
        <a:lstStyle/>
        <a:p>
          <a:endParaRPr lang="en-US"/>
        </a:p>
      </dgm:t>
    </dgm:pt>
    <dgm:pt modelId="{B31DA7F8-AA9C-43A8-A1E4-BE05283C9A07}" type="sibTrans" cxnId="{CAD73223-E7AC-4F26-9130-2F5052D87C37}">
      <dgm:prSet/>
      <dgm:spPr/>
      <dgm:t>
        <a:bodyPr/>
        <a:lstStyle/>
        <a:p>
          <a:endParaRPr lang="en-US"/>
        </a:p>
      </dgm:t>
    </dgm:pt>
    <dgm:pt modelId="{DBD42514-363D-4117-B843-D2C701DD7A51}">
      <dgm:prSet/>
      <dgm:spPr/>
      <dgm:t>
        <a:bodyPr/>
        <a:lstStyle/>
        <a:p>
          <a:r>
            <a:rPr lang="en-US" dirty="0"/>
            <a:t>Client</a:t>
          </a:r>
        </a:p>
      </dgm:t>
    </dgm:pt>
    <dgm:pt modelId="{379D0EFD-0183-4AA1-AA4D-45260C9427E7}" type="parTrans" cxnId="{065DC392-0F65-4484-810A-373939E97560}">
      <dgm:prSet/>
      <dgm:spPr/>
      <dgm:t>
        <a:bodyPr/>
        <a:lstStyle/>
        <a:p>
          <a:endParaRPr lang="en-US"/>
        </a:p>
      </dgm:t>
    </dgm:pt>
    <dgm:pt modelId="{002041FB-DE6A-4CF7-B5C7-C9B296C9342D}" type="sibTrans" cxnId="{065DC392-0F65-4484-810A-373939E97560}">
      <dgm:prSet/>
      <dgm:spPr/>
      <dgm:t>
        <a:bodyPr/>
        <a:lstStyle/>
        <a:p>
          <a:endParaRPr lang="en-US"/>
        </a:p>
      </dgm:t>
    </dgm:pt>
    <dgm:pt modelId="{7A0CD86B-258A-4D99-888E-FF157C8FB238}">
      <dgm:prSet/>
      <dgm:spPr/>
      <dgm:t>
        <a:bodyPr/>
        <a:lstStyle/>
        <a:p>
          <a:r>
            <a:rPr lang="en-US" dirty="0"/>
            <a:t>Front-end Client using React</a:t>
          </a:r>
        </a:p>
      </dgm:t>
    </dgm:pt>
    <dgm:pt modelId="{B0D1F39E-5148-4E33-94F5-DB5F89B592D9}" type="parTrans" cxnId="{7E33B99B-ACDA-42D1-A8A4-57C629B5FB9D}">
      <dgm:prSet/>
      <dgm:spPr/>
      <dgm:t>
        <a:bodyPr/>
        <a:lstStyle/>
        <a:p>
          <a:endParaRPr lang="en-US"/>
        </a:p>
      </dgm:t>
    </dgm:pt>
    <dgm:pt modelId="{5CC6ABBE-B8F0-474B-87B1-0A3BC2E772AF}" type="sibTrans" cxnId="{7E33B99B-ACDA-42D1-A8A4-57C629B5FB9D}">
      <dgm:prSet/>
      <dgm:spPr/>
      <dgm:t>
        <a:bodyPr/>
        <a:lstStyle/>
        <a:p>
          <a:endParaRPr lang="en-US"/>
        </a:p>
      </dgm:t>
    </dgm:pt>
    <dgm:pt modelId="{09AF9C19-D9F5-447A-8A2D-994102AFDE35}">
      <dgm:prSet/>
      <dgm:spPr/>
      <dgm:t>
        <a:bodyPr/>
        <a:lstStyle/>
        <a:p>
          <a:r>
            <a:rPr lang="en-US" dirty="0"/>
            <a:t>Strategies</a:t>
          </a:r>
        </a:p>
      </dgm:t>
    </dgm:pt>
    <dgm:pt modelId="{3B24DCF6-5C8D-4261-8735-7C3045518407}" type="parTrans" cxnId="{46409158-26BE-448D-AA5E-ED88858B2EC0}">
      <dgm:prSet/>
      <dgm:spPr/>
      <dgm:t>
        <a:bodyPr/>
        <a:lstStyle/>
        <a:p>
          <a:endParaRPr lang="en-US"/>
        </a:p>
      </dgm:t>
    </dgm:pt>
    <dgm:pt modelId="{D16B31C7-EEFE-4BBA-BCB4-EC5438AB6A51}" type="sibTrans" cxnId="{46409158-26BE-448D-AA5E-ED88858B2EC0}">
      <dgm:prSet/>
      <dgm:spPr/>
      <dgm:t>
        <a:bodyPr/>
        <a:lstStyle/>
        <a:p>
          <a:endParaRPr lang="en-US"/>
        </a:p>
      </dgm:t>
    </dgm:pt>
    <dgm:pt modelId="{9C0E36DE-1C71-4226-A205-A6CAB1A14408}">
      <dgm:prSet/>
      <dgm:spPr/>
      <dgm:t>
        <a:bodyPr/>
        <a:lstStyle/>
        <a:p>
          <a:r>
            <a:rPr lang="en-US" dirty="0"/>
            <a:t>Model Deployment Strategies</a:t>
          </a:r>
        </a:p>
      </dgm:t>
    </dgm:pt>
    <dgm:pt modelId="{1FFA1FF3-61F5-4C41-9DBB-6BC391AB2134}" type="parTrans" cxnId="{9FEDAFA6-17E5-49CB-8C7D-13DBE082C405}">
      <dgm:prSet/>
      <dgm:spPr/>
      <dgm:t>
        <a:bodyPr/>
        <a:lstStyle/>
        <a:p>
          <a:endParaRPr lang="en-US"/>
        </a:p>
      </dgm:t>
    </dgm:pt>
    <dgm:pt modelId="{767AB39C-B985-43E3-B172-2BEAD994AC76}" type="sibTrans" cxnId="{9FEDAFA6-17E5-49CB-8C7D-13DBE082C405}">
      <dgm:prSet/>
      <dgm:spPr/>
      <dgm:t>
        <a:bodyPr/>
        <a:lstStyle/>
        <a:p>
          <a:endParaRPr lang="en-US"/>
        </a:p>
      </dgm:t>
    </dgm:pt>
    <dgm:pt modelId="{2E330060-03E8-4248-9904-19547A4005D5}">
      <dgm:prSet/>
      <dgm:spPr/>
      <dgm:t>
        <a:bodyPr/>
        <a:lstStyle/>
        <a:p>
          <a:r>
            <a:rPr lang="en-US" dirty="0"/>
            <a:t>Docker, </a:t>
          </a:r>
          <a:r>
            <a:rPr lang="en-US" dirty="0" err="1"/>
            <a:t>Linode</a:t>
          </a:r>
          <a:r>
            <a:rPr lang="en-US" dirty="0"/>
            <a:t>, and Kubernetes</a:t>
          </a:r>
        </a:p>
      </dgm:t>
    </dgm:pt>
    <dgm:pt modelId="{ADCAA39E-9BF9-44A3-9190-ADC47195C514}" type="parTrans" cxnId="{A37B4CB6-42EC-4EE9-93D2-0C17E0911136}">
      <dgm:prSet/>
      <dgm:spPr/>
      <dgm:t>
        <a:bodyPr/>
        <a:lstStyle/>
        <a:p>
          <a:endParaRPr lang="en-US"/>
        </a:p>
      </dgm:t>
    </dgm:pt>
    <dgm:pt modelId="{FDE25544-A807-44D4-A9AA-BF9A61C922C5}" type="sibTrans" cxnId="{A37B4CB6-42EC-4EE9-93D2-0C17E0911136}">
      <dgm:prSet/>
      <dgm:spPr/>
      <dgm:t>
        <a:bodyPr/>
        <a:lstStyle/>
        <a:p>
          <a:endParaRPr lang="en-US"/>
        </a:p>
      </dgm:t>
    </dgm:pt>
    <dgm:pt modelId="{9351F319-EB9E-483F-9BA2-96FB6AB59897}" type="pres">
      <dgm:prSet presAssocID="{19777C56-BC8A-4152-8A59-B04CA44D0346}" presName="Name0" presStyleCnt="0">
        <dgm:presLayoutVars>
          <dgm:dir/>
          <dgm:animLvl val="lvl"/>
          <dgm:resizeHandles val="exact"/>
        </dgm:presLayoutVars>
      </dgm:prSet>
      <dgm:spPr/>
    </dgm:pt>
    <dgm:pt modelId="{E19F9839-4B41-4AE5-BFA0-CC2948EAEB3E}" type="pres">
      <dgm:prSet presAssocID="{B595626E-2133-4244-972A-07D6E19C1C0B}" presName="linNode" presStyleCnt="0"/>
      <dgm:spPr/>
    </dgm:pt>
    <dgm:pt modelId="{0BC70A87-C6A7-4F13-80FA-78FD16E74261}" type="pres">
      <dgm:prSet presAssocID="{B595626E-2133-4244-972A-07D6E19C1C0B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5FAAA0F1-74E1-47FF-A92D-BABB969FD4E4}" type="pres">
      <dgm:prSet presAssocID="{B595626E-2133-4244-972A-07D6E19C1C0B}" presName="descendantText" presStyleLbl="alignNode1" presStyleIdx="0" presStyleCnt="3">
        <dgm:presLayoutVars>
          <dgm:bulletEnabled/>
        </dgm:presLayoutVars>
      </dgm:prSet>
      <dgm:spPr/>
    </dgm:pt>
    <dgm:pt modelId="{59DB0E57-BB94-4EA2-99FE-8C66EE926C5B}" type="pres">
      <dgm:prSet presAssocID="{F391AF1D-9EF6-4B33-B58F-FA766D7BD270}" presName="sp" presStyleCnt="0"/>
      <dgm:spPr/>
    </dgm:pt>
    <dgm:pt modelId="{449968FA-D684-44B1-AFF7-90DEB8B26708}" type="pres">
      <dgm:prSet presAssocID="{DBD42514-363D-4117-B843-D2C701DD7A51}" presName="linNode" presStyleCnt="0"/>
      <dgm:spPr/>
    </dgm:pt>
    <dgm:pt modelId="{D111AA53-61C1-404D-A7B1-BBCA5E159137}" type="pres">
      <dgm:prSet presAssocID="{DBD42514-363D-4117-B843-D2C701DD7A51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2643B6FD-ADF5-46E9-BD4C-B368D527EAD6}" type="pres">
      <dgm:prSet presAssocID="{DBD42514-363D-4117-B843-D2C701DD7A51}" presName="descendantText" presStyleLbl="alignNode1" presStyleIdx="1" presStyleCnt="3">
        <dgm:presLayoutVars>
          <dgm:bulletEnabled/>
        </dgm:presLayoutVars>
      </dgm:prSet>
      <dgm:spPr/>
    </dgm:pt>
    <dgm:pt modelId="{0A542ADB-3746-44F0-BA5D-9B944CE8D6C8}" type="pres">
      <dgm:prSet presAssocID="{002041FB-DE6A-4CF7-B5C7-C9B296C9342D}" presName="sp" presStyleCnt="0"/>
      <dgm:spPr/>
    </dgm:pt>
    <dgm:pt modelId="{3BB1188B-C6E1-4F96-81DE-755AD7C2DC89}" type="pres">
      <dgm:prSet presAssocID="{09AF9C19-D9F5-447A-8A2D-994102AFDE35}" presName="linNode" presStyleCnt="0"/>
      <dgm:spPr/>
    </dgm:pt>
    <dgm:pt modelId="{45CB8790-BEB4-4713-A4E9-C6CC02DA71CF}" type="pres">
      <dgm:prSet presAssocID="{09AF9C19-D9F5-447A-8A2D-994102AFDE35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3E6F23A8-8C17-4BAD-B915-137FC8D9AB77}" type="pres">
      <dgm:prSet presAssocID="{09AF9C19-D9F5-447A-8A2D-994102AFDE35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CAD73223-E7AC-4F26-9130-2F5052D87C37}" srcId="{B595626E-2133-4244-972A-07D6E19C1C0B}" destId="{3C59DB7A-4D67-4894-A18C-402CD748BD49}" srcOrd="0" destOrd="0" parTransId="{7F2CCB8C-6552-4BEC-827A-9CD5B9594F45}" sibTransId="{B31DA7F8-AA9C-43A8-A1E4-BE05283C9A07}"/>
    <dgm:cxn modelId="{46409158-26BE-448D-AA5E-ED88858B2EC0}" srcId="{19777C56-BC8A-4152-8A59-B04CA44D0346}" destId="{09AF9C19-D9F5-447A-8A2D-994102AFDE35}" srcOrd="2" destOrd="0" parTransId="{3B24DCF6-5C8D-4261-8735-7C3045518407}" sibTransId="{D16B31C7-EEFE-4BBA-BCB4-EC5438AB6A51}"/>
    <dgm:cxn modelId="{6A8DAF7C-F29C-4410-AFA6-15F8F3709545}" type="presOf" srcId="{7A0CD86B-258A-4D99-888E-FF157C8FB238}" destId="{2643B6FD-ADF5-46E9-BD4C-B368D527EAD6}" srcOrd="0" destOrd="0" presId="urn:microsoft.com/office/officeart/2016/7/layout/VerticalHollowActionList"/>
    <dgm:cxn modelId="{C80A8A92-B7EB-4120-A312-AC86BB44C83C}" type="presOf" srcId="{DBD42514-363D-4117-B843-D2C701DD7A51}" destId="{D111AA53-61C1-404D-A7B1-BBCA5E159137}" srcOrd="0" destOrd="0" presId="urn:microsoft.com/office/officeart/2016/7/layout/VerticalHollowActionList"/>
    <dgm:cxn modelId="{065DC392-0F65-4484-810A-373939E97560}" srcId="{19777C56-BC8A-4152-8A59-B04CA44D0346}" destId="{DBD42514-363D-4117-B843-D2C701DD7A51}" srcOrd="1" destOrd="0" parTransId="{379D0EFD-0183-4AA1-AA4D-45260C9427E7}" sibTransId="{002041FB-DE6A-4CF7-B5C7-C9B296C9342D}"/>
    <dgm:cxn modelId="{7E33B99B-ACDA-42D1-A8A4-57C629B5FB9D}" srcId="{DBD42514-363D-4117-B843-D2C701DD7A51}" destId="{7A0CD86B-258A-4D99-888E-FF157C8FB238}" srcOrd="0" destOrd="0" parTransId="{B0D1F39E-5148-4E33-94F5-DB5F89B592D9}" sibTransId="{5CC6ABBE-B8F0-474B-87B1-0A3BC2E772AF}"/>
    <dgm:cxn modelId="{9FEDAFA6-17E5-49CB-8C7D-13DBE082C405}" srcId="{09AF9C19-D9F5-447A-8A2D-994102AFDE35}" destId="{9C0E36DE-1C71-4226-A205-A6CAB1A14408}" srcOrd="0" destOrd="0" parTransId="{1FFA1FF3-61F5-4C41-9DBB-6BC391AB2134}" sibTransId="{767AB39C-B985-43E3-B172-2BEAD994AC76}"/>
    <dgm:cxn modelId="{CBAA6BAB-B4B5-4735-8B93-88859CA0E31E}" srcId="{19777C56-BC8A-4152-8A59-B04CA44D0346}" destId="{B595626E-2133-4244-972A-07D6E19C1C0B}" srcOrd="0" destOrd="0" parTransId="{91F9B609-1D08-4DA9-8E2A-48CF53B15975}" sibTransId="{F391AF1D-9EF6-4B33-B58F-FA766D7BD270}"/>
    <dgm:cxn modelId="{A37B4CB6-42EC-4EE9-93D2-0C17E0911136}" srcId="{9C0E36DE-1C71-4226-A205-A6CAB1A14408}" destId="{2E330060-03E8-4248-9904-19547A4005D5}" srcOrd="0" destOrd="0" parTransId="{ADCAA39E-9BF9-44A3-9190-ADC47195C514}" sibTransId="{FDE25544-A807-44D4-A9AA-BF9A61C922C5}"/>
    <dgm:cxn modelId="{FCC5A8B7-1EEB-47C5-BC52-D35F3E290686}" type="presOf" srcId="{3C59DB7A-4D67-4894-A18C-402CD748BD49}" destId="{5FAAA0F1-74E1-47FF-A92D-BABB969FD4E4}" srcOrd="0" destOrd="0" presId="urn:microsoft.com/office/officeart/2016/7/layout/VerticalHollowActionList"/>
    <dgm:cxn modelId="{5FAB23BC-F064-45F9-9ED9-71D25D6511D2}" type="presOf" srcId="{2E330060-03E8-4248-9904-19547A4005D5}" destId="{3E6F23A8-8C17-4BAD-B915-137FC8D9AB77}" srcOrd="0" destOrd="1" presId="urn:microsoft.com/office/officeart/2016/7/layout/VerticalHollowActionList"/>
    <dgm:cxn modelId="{F84532CD-4512-418A-8906-11A12067AB77}" type="presOf" srcId="{B595626E-2133-4244-972A-07D6E19C1C0B}" destId="{0BC70A87-C6A7-4F13-80FA-78FD16E74261}" srcOrd="0" destOrd="0" presId="urn:microsoft.com/office/officeart/2016/7/layout/VerticalHollowActionList"/>
    <dgm:cxn modelId="{D61585E3-348E-4D59-AE8E-28C097A2FBB9}" type="presOf" srcId="{09AF9C19-D9F5-447A-8A2D-994102AFDE35}" destId="{45CB8790-BEB4-4713-A4E9-C6CC02DA71CF}" srcOrd="0" destOrd="0" presId="urn:microsoft.com/office/officeart/2016/7/layout/VerticalHollowActionList"/>
    <dgm:cxn modelId="{0992A3F7-A035-4ACB-828F-CCD22EE74AF0}" type="presOf" srcId="{9C0E36DE-1C71-4226-A205-A6CAB1A14408}" destId="{3E6F23A8-8C17-4BAD-B915-137FC8D9AB77}" srcOrd="0" destOrd="0" presId="urn:microsoft.com/office/officeart/2016/7/layout/VerticalHollowActionList"/>
    <dgm:cxn modelId="{36D45BF8-9D8A-4955-B5CD-FC998354CC26}" type="presOf" srcId="{19777C56-BC8A-4152-8A59-B04CA44D0346}" destId="{9351F319-EB9E-483F-9BA2-96FB6AB59897}" srcOrd="0" destOrd="0" presId="urn:microsoft.com/office/officeart/2016/7/layout/VerticalHollowActionList"/>
    <dgm:cxn modelId="{23FD155C-6262-455B-814C-8FB838C2AFA1}" type="presParOf" srcId="{9351F319-EB9E-483F-9BA2-96FB6AB59897}" destId="{E19F9839-4B41-4AE5-BFA0-CC2948EAEB3E}" srcOrd="0" destOrd="0" presId="urn:microsoft.com/office/officeart/2016/7/layout/VerticalHollowActionList"/>
    <dgm:cxn modelId="{C1384CC4-BB3E-4B38-8D3E-62930D09BD91}" type="presParOf" srcId="{E19F9839-4B41-4AE5-BFA0-CC2948EAEB3E}" destId="{0BC70A87-C6A7-4F13-80FA-78FD16E74261}" srcOrd="0" destOrd="0" presId="urn:microsoft.com/office/officeart/2016/7/layout/VerticalHollowActionList"/>
    <dgm:cxn modelId="{3AB32006-847F-4110-BA13-C1C04C5B3C23}" type="presParOf" srcId="{E19F9839-4B41-4AE5-BFA0-CC2948EAEB3E}" destId="{5FAAA0F1-74E1-47FF-A92D-BABB969FD4E4}" srcOrd="1" destOrd="0" presId="urn:microsoft.com/office/officeart/2016/7/layout/VerticalHollowActionList"/>
    <dgm:cxn modelId="{7665F0E0-46B7-4F4F-8A34-4EE7D59C0D88}" type="presParOf" srcId="{9351F319-EB9E-483F-9BA2-96FB6AB59897}" destId="{59DB0E57-BB94-4EA2-99FE-8C66EE926C5B}" srcOrd="1" destOrd="0" presId="urn:microsoft.com/office/officeart/2016/7/layout/VerticalHollowActionList"/>
    <dgm:cxn modelId="{229F2CDE-C37A-4957-A968-358465B6B245}" type="presParOf" srcId="{9351F319-EB9E-483F-9BA2-96FB6AB59897}" destId="{449968FA-D684-44B1-AFF7-90DEB8B26708}" srcOrd="2" destOrd="0" presId="urn:microsoft.com/office/officeart/2016/7/layout/VerticalHollowActionList"/>
    <dgm:cxn modelId="{DD4D90D6-84CE-4275-ABA0-9624A8080EC7}" type="presParOf" srcId="{449968FA-D684-44B1-AFF7-90DEB8B26708}" destId="{D111AA53-61C1-404D-A7B1-BBCA5E159137}" srcOrd="0" destOrd="0" presId="urn:microsoft.com/office/officeart/2016/7/layout/VerticalHollowActionList"/>
    <dgm:cxn modelId="{606FB246-E3D6-4CDB-8350-926422F47164}" type="presParOf" srcId="{449968FA-D684-44B1-AFF7-90DEB8B26708}" destId="{2643B6FD-ADF5-46E9-BD4C-B368D527EAD6}" srcOrd="1" destOrd="0" presId="urn:microsoft.com/office/officeart/2016/7/layout/VerticalHollowActionList"/>
    <dgm:cxn modelId="{D6136D1C-AB06-4223-AD2C-9DD8DDA36075}" type="presParOf" srcId="{9351F319-EB9E-483F-9BA2-96FB6AB59897}" destId="{0A542ADB-3746-44F0-BA5D-9B944CE8D6C8}" srcOrd="3" destOrd="0" presId="urn:microsoft.com/office/officeart/2016/7/layout/VerticalHollowActionList"/>
    <dgm:cxn modelId="{3C97FB73-CCA2-4402-9847-6B3C792E0992}" type="presParOf" srcId="{9351F319-EB9E-483F-9BA2-96FB6AB59897}" destId="{3BB1188B-C6E1-4F96-81DE-755AD7C2DC89}" srcOrd="4" destOrd="0" presId="urn:microsoft.com/office/officeart/2016/7/layout/VerticalHollowActionList"/>
    <dgm:cxn modelId="{F2B097AC-D389-49DE-95BA-4ADE0146D418}" type="presParOf" srcId="{3BB1188B-C6E1-4F96-81DE-755AD7C2DC89}" destId="{45CB8790-BEB4-4713-A4E9-C6CC02DA71CF}" srcOrd="0" destOrd="0" presId="urn:microsoft.com/office/officeart/2016/7/layout/VerticalHollowActionList"/>
    <dgm:cxn modelId="{44EC476D-4298-4D63-90F7-035E7525507A}" type="presParOf" srcId="{3BB1188B-C6E1-4F96-81DE-755AD7C2DC89}" destId="{3E6F23A8-8C17-4BAD-B915-137FC8D9AB7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30208-9D76-4FB8-876C-CFC99C72A723}">
      <dsp:nvSpPr>
        <dsp:cNvPr id="0" name=""/>
        <dsp:cNvSpPr/>
      </dsp:nvSpPr>
      <dsp:spPr>
        <a:xfrm>
          <a:off x="0" y="20962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Business Metrics</a:t>
          </a:r>
        </a:p>
      </dsp:txBody>
      <dsp:txXfrm>
        <a:off x="25759" y="235386"/>
        <a:ext cx="6715359" cy="476152"/>
      </dsp:txXfrm>
    </dsp:sp>
    <dsp:sp modelId="{E9BE4EA0-5334-46D4-BF24-0D9694A3C0F8}">
      <dsp:nvSpPr>
        <dsp:cNvPr id="0" name=""/>
        <dsp:cNvSpPr/>
      </dsp:nvSpPr>
      <dsp:spPr>
        <a:xfrm>
          <a:off x="0" y="80065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1. Market Expansion: </a:t>
          </a:r>
        </a:p>
      </dsp:txBody>
      <dsp:txXfrm>
        <a:off x="25759" y="826416"/>
        <a:ext cx="6715359" cy="476152"/>
      </dsp:txXfrm>
    </dsp:sp>
    <dsp:sp modelId="{BE8C4F6D-97E7-4FBA-853F-EDB4180EF2C3}">
      <dsp:nvSpPr>
        <dsp:cNvPr id="0" name=""/>
        <dsp:cNvSpPr/>
      </dsp:nvSpPr>
      <dsp:spPr>
        <a:xfrm>
          <a:off x="0" y="139168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2. Brand Differentiation.</a:t>
          </a:r>
        </a:p>
      </dsp:txBody>
      <dsp:txXfrm>
        <a:off x="25759" y="1417446"/>
        <a:ext cx="6715359" cy="476152"/>
      </dsp:txXfrm>
    </dsp:sp>
    <dsp:sp modelId="{EA22BD6F-4BB4-4712-9354-7876DCDAE4A5}">
      <dsp:nvSpPr>
        <dsp:cNvPr id="0" name=""/>
        <dsp:cNvSpPr/>
      </dsp:nvSpPr>
      <dsp:spPr>
        <a:xfrm>
          <a:off x="0" y="198271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3. Operational Efficiency: </a:t>
          </a:r>
        </a:p>
      </dsp:txBody>
      <dsp:txXfrm>
        <a:off x="25759" y="2008476"/>
        <a:ext cx="6715359" cy="476152"/>
      </dsp:txXfrm>
    </dsp:sp>
    <dsp:sp modelId="{969AE268-79F3-4D36-8A3C-8F3475181B93}">
      <dsp:nvSpPr>
        <dsp:cNvPr id="0" name=""/>
        <dsp:cNvSpPr/>
      </dsp:nvSpPr>
      <dsp:spPr>
        <a:xfrm>
          <a:off x="0" y="257374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4. Customer Loyalty and Retention: </a:t>
          </a:r>
        </a:p>
      </dsp:txBody>
      <dsp:txXfrm>
        <a:off x="25759" y="2599506"/>
        <a:ext cx="6715359" cy="476152"/>
      </dsp:txXfrm>
    </dsp:sp>
    <dsp:sp modelId="{5BF25378-746B-406A-8276-195160747790}">
      <dsp:nvSpPr>
        <dsp:cNvPr id="0" name=""/>
        <dsp:cNvSpPr/>
      </dsp:nvSpPr>
      <dsp:spPr>
        <a:xfrm>
          <a:off x="0" y="316477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5. Data-Driven Insights for Product Development: .</a:t>
          </a:r>
        </a:p>
      </dsp:txBody>
      <dsp:txXfrm>
        <a:off x="25759" y="3190536"/>
        <a:ext cx="6715359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38A32-D418-4B5A-9ECD-3D06730AA2BA}">
      <dsp:nvSpPr>
        <dsp:cNvPr id="0" name=""/>
        <dsp:cNvSpPr/>
      </dsp:nvSpPr>
      <dsp:spPr>
        <a:xfrm>
          <a:off x="0" y="1269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AF7CD-218E-4624-AE49-B9D297A4DE3C}">
      <dsp:nvSpPr>
        <dsp:cNvPr id="0" name=""/>
        <dsp:cNvSpPr/>
      </dsp:nvSpPr>
      <dsp:spPr>
        <a:xfrm>
          <a:off x="163680" y="123015"/>
          <a:ext cx="297601" cy="297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453A6-6C21-44FF-8D48-B9A3C0E531A1}">
      <dsp:nvSpPr>
        <dsp:cNvPr id="0" name=""/>
        <dsp:cNvSpPr/>
      </dsp:nvSpPr>
      <dsp:spPr>
        <a:xfrm>
          <a:off x="624962" y="1269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structure definition and modularity</a:t>
          </a:r>
        </a:p>
      </dsp:txBody>
      <dsp:txXfrm>
        <a:off x="624962" y="1269"/>
        <a:ext cx="9780211" cy="541093"/>
      </dsp:txXfrm>
    </dsp:sp>
    <dsp:sp modelId="{8DBDEDB8-31A7-439D-A8EA-DB5208FAC5B6}">
      <dsp:nvSpPr>
        <dsp:cNvPr id="0" name=""/>
        <dsp:cNvSpPr/>
      </dsp:nvSpPr>
      <dsp:spPr>
        <a:xfrm>
          <a:off x="0" y="677636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41AFB-F222-4FA4-BD60-AEAE1F700431}">
      <dsp:nvSpPr>
        <dsp:cNvPr id="0" name=""/>
        <dsp:cNvSpPr/>
      </dsp:nvSpPr>
      <dsp:spPr>
        <a:xfrm>
          <a:off x="163680" y="799382"/>
          <a:ext cx="297601" cy="297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A5B8B-045F-4A3D-98C4-E88162FA90BF}">
      <dsp:nvSpPr>
        <dsp:cNvPr id="0" name=""/>
        <dsp:cNvSpPr/>
      </dsp:nvSpPr>
      <dsp:spPr>
        <a:xfrm>
          <a:off x="624962" y="677636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 Versioning</a:t>
          </a:r>
        </a:p>
      </dsp:txBody>
      <dsp:txXfrm>
        <a:off x="624962" y="677636"/>
        <a:ext cx="9780211" cy="541093"/>
      </dsp:txXfrm>
    </dsp:sp>
    <dsp:sp modelId="{1F13F81A-8AA2-422F-AB8E-4FC6EE1FDB18}">
      <dsp:nvSpPr>
        <dsp:cNvPr id="0" name=""/>
        <dsp:cNvSpPr/>
      </dsp:nvSpPr>
      <dsp:spPr>
        <a:xfrm>
          <a:off x="0" y="1354003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93CAC-505C-4177-9E33-396E9E712D6A}">
      <dsp:nvSpPr>
        <dsp:cNvPr id="0" name=""/>
        <dsp:cNvSpPr/>
      </dsp:nvSpPr>
      <dsp:spPr>
        <a:xfrm>
          <a:off x="163680" y="1475749"/>
          <a:ext cx="297601" cy="297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F2AA2-752D-4019-8F4F-413371EF5C49}">
      <dsp:nvSpPr>
        <dsp:cNvPr id="0" name=""/>
        <dsp:cNvSpPr/>
      </dsp:nvSpPr>
      <dsp:spPr>
        <a:xfrm>
          <a:off x="624962" y="1354003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versioning</a:t>
          </a:r>
        </a:p>
      </dsp:txBody>
      <dsp:txXfrm>
        <a:off x="624962" y="1354003"/>
        <a:ext cx="9780211" cy="541093"/>
      </dsp:txXfrm>
    </dsp:sp>
    <dsp:sp modelId="{20E13969-3F9E-4972-8B43-8AD95034BD14}">
      <dsp:nvSpPr>
        <dsp:cNvPr id="0" name=""/>
        <dsp:cNvSpPr/>
      </dsp:nvSpPr>
      <dsp:spPr>
        <a:xfrm>
          <a:off x="0" y="2030370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0C7A5-BA1E-4890-8F4F-B8013FECE236}">
      <dsp:nvSpPr>
        <dsp:cNvPr id="0" name=""/>
        <dsp:cNvSpPr/>
      </dsp:nvSpPr>
      <dsp:spPr>
        <a:xfrm>
          <a:off x="163680" y="2152116"/>
          <a:ext cx="297601" cy="297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D8166-F8C5-4D9D-8008-777B0EBD6846}">
      <dsp:nvSpPr>
        <dsp:cNvPr id="0" name=""/>
        <dsp:cNvSpPr/>
      </dsp:nvSpPr>
      <dsp:spPr>
        <a:xfrm>
          <a:off x="624962" y="2030370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Experiment tracking and model versioning</a:t>
          </a:r>
        </a:p>
      </dsp:txBody>
      <dsp:txXfrm>
        <a:off x="624962" y="2030370"/>
        <a:ext cx="9780211" cy="541093"/>
      </dsp:txXfrm>
    </dsp:sp>
    <dsp:sp modelId="{8A7A8734-ACEE-4788-A0B1-B7A7EF79B188}">
      <dsp:nvSpPr>
        <dsp:cNvPr id="0" name=""/>
        <dsp:cNvSpPr/>
      </dsp:nvSpPr>
      <dsp:spPr>
        <a:xfrm>
          <a:off x="0" y="2706736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4F0F1-CCB8-48D8-A119-C34D7781E834}">
      <dsp:nvSpPr>
        <dsp:cNvPr id="0" name=""/>
        <dsp:cNvSpPr/>
      </dsp:nvSpPr>
      <dsp:spPr>
        <a:xfrm>
          <a:off x="163680" y="2828482"/>
          <a:ext cx="297601" cy="2976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D554E-1A8F-429E-BD2E-3F95E33B4523}">
      <dsp:nvSpPr>
        <dsp:cNvPr id="0" name=""/>
        <dsp:cNvSpPr/>
      </dsp:nvSpPr>
      <dsp:spPr>
        <a:xfrm>
          <a:off x="624962" y="2706736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Setting up a meta store for metadata</a:t>
          </a:r>
        </a:p>
      </dsp:txBody>
      <dsp:txXfrm>
        <a:off x="624962" y="2706736"/>
        <a:ext cx="9780211" cy="541093"/>
      </dsp:txXfrm>
    </dsp:sp>
    <dsp:sp modelId="{DBB057AF-9D63-4752-B690-2617DBAF8086}">
      <dsp:nvSpPr>
        <dsp:cNvPr id="0" name=""/>
        <dsp:cNvSpPr/>
      </dsp:nvSpPr>
      <dsp:spPr>
        <a:xfrm>
          <a:off x="0" y="3383103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38A45-9DEA-472C-A196-16560A65DB24}">
      <dsp:nvSpPr>
        <dsp:cNvPr id="0" name=""/>
        <dsp:cNvSpPr/>
      </dsp:nvSpPr>
      <dsp:spPr>
        <a:xfrm>
          <a:off x="163680" y="3504849"/>
          <a:ext cx="297601" cy="2976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8802F-C8A6-44F2-915E-F3D35817DC07}">
      <dsp:nvSpPr>
        <dsp:cNvPr id="0" name=""/>
        <dsp:cNvSpPr/>
      </dsp:nvSpPr>
      <dsp:spPr>
        <a:xfrm>
          <a:off x="624962" y="3383103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Setting up the machine learning pipeline</a:t>
          </a:r>
        </a:p>
      </dsp:txBody>
      <dsp:txXfrm>
        <a:off x="624962" y="3383103"/>
        <a:ext cx="9780211" cy="541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AA0F1-74E1-47FF-A92D-BABB969FD4E4}">
      <dsp:nvSpPr>
        <dsp:cNvPr id="0" name=""/>
        <dsp:cNvSpPr/>
      </dsp:nvSpPr>
      <dsp:spPr>
        <a:xfrm>
          <a:off x="2081034" y="1226"/>
          <a:ext cx="8324139" cy="1257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511" tIns="319374" rIns="161511" bIns="3193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Service  Deployment</a:t>
          </a:r>
        </a:p>
      </dsp:txBody>
      <dsp:txXfrm>
        <a:off x="2081034" y="1226"/>
        <a:ext cx="8324139" cy="1257376"/>
      </dsp:txXfrm>
    </dsp:sp>
    <dsp:sp modelId="{0BC70A87-C6A7-4F13-80FA-78FD16E74261}">
      <dsp:nvSpPr>
        <dsp:cNvPr id="0" name=""/>
        <dsp:cNvSpPr/>
      </dsp:nvSpPr>
      <dsp:spPr>
        <a:xfrm>
          <a:off x="0" y="1226"/>
          <a:ext cx="2081034" cy="12573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21" tIns="124201" rIns="110121" bIns="1242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Service</a:t>
          </a:r>
        </a:p>
      </dsp:txBody>
      <dsp:txXfrm>
        <a:off x="0" y="1226"/>
        <a:ext cx="2081034" cy="1257376"/>
      </dsp:txXfrm>
    </dsp:sp>
    <dsp:sp modelId="{2643B6FD-ADF5-46E9-BD4C-B368D527EAD6}">
      <dsp:nvSpPr>
        <dsp:cNvPr id="0" name=""/>
        <dsp:cNvSpPr/>
      </dsp:nvSpPr>
      <dsp:spPr>
        <a:xfrm>
          <a:off x="2081034" y="1334045"/>
          <a:ext cx="8324139" cy="1257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511" tIns="319374" rIns="161511" bIns="3193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Front-end Client using React</a:t>
          </a:r>
        </a:p>
      </dsp:txBody>
      <dsp:txXfrm>
        <a:off x="2081034" y="1334045"/>
        <a:ext cx="8324139" cy="1257376"/>
      </dsp:txXfrm>
    </dsp:sp>
    <dsp:sp modelId="{D111AA53-61C1-404D-A7B1-BBCA5E159137}">
      <dsp:nvSpPr>
        <dsp:cNvPr id="0" name=""/>
        <dsp:cNvSpPr/>
      </dsp:nvSpPr>
      <dsp:spPr>
        <a:xfrm>
          <a:off x="0" y="1334045"/>
          <a:ext cx="2081034" cy="12573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21" tIns="124201" rIns="110121" bIns="1242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Client</a:t>
          </a:r>
        </a:p>
      </dsp:txBody>
      <dsp:txXfrm>
        <a:off x="0" y="1334045"/>
        <a:ext cx="2081034" cy="1257376"/>
      </dsp:txXfrm>
    </dsp:sp>
    <dsp:sp modelId="{3E6F23A8-8C17-4BAD-B915-137FC8D9AB77}">
      <dsp:nvSpPr>
        <dsp:cNvPr id="0" name=""/>
        <dsp:cNvSpPr/>
      </dsp:nvSpPr>
      <dsp:spPr>
        <a:xfrm>
          <a:off x="2081034" y="2666864"/>
          <a:ext cx="8324139" cy="1257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511" tIns="319374" rIns="161511" bIns="31937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Deployment Strategies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Docker, </a:t>
          </a:r>
          <a:r>
            <a:rPr lang="en-US" sz="1600" kern="1200" dirty="0" err="1"/>
            <a:t>Linode</a:t>
          </a:r>
          <a:r>
            <a:rPr lang="en-US" sz="1600" kern="1200" dirty="0"/>
            <a:t>, and Kubernetes</a:t>
          </a:r>
        </a:p>
      </dsp:txBody>
      <dsp:txXfrm>
        <a:off x="2081034" y="2666864"/>
        <a:ext cx="8324139" cy="1257376"/>
      </dsp:txXfrm>
    </dsp:sp>
    <dsp:sp modelId="{45CB8790-BEB4-4713-A4E9-C6CC02DA71CF}">
      <dsp:nvSpPr>
        <dsp:cNvPr id="0" name=""/>
        <dsp:cNvSpPr/>
      </dsp:nvSpPr>
      <dsp:spPr>
        <a:xfrm>
          <a:off x="0" y="2666864"/>
          <a:ext cx="2081034" cy="12573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21" tIns="124201" rIns="110121" bIns="1242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Strategies</a:t>
          </a:r>
        </a:p>
      </dsp:txBody>
      <dsp:txXfrm>
        <a:off x="0" y="2666864"/>
        <a:ext cx="2081034" cy="1257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4038" y="1210286"/>
            <a:ext cx="7799142" cy="3056343"/>
          </a:xfrm>
        </p:spPr>
        <p:txBody>
          <a:bodyPr>
            <a:normAutofit/>
          </a:bodyPr>
          <a:lstStyle/>
          <a:p>
            <a:r>
              <a:rPr lang="en-US" dirty="0" err="1"/>
              <a:t>Audieyes</a:t>
            </a:r>
            <a:r>
              <a:rPr lang="en-US" dirty="0"/>
              <a:t>: Enhancing Visual Accessibility through Advanced </a:t>
            </a:r>
            <a:br>
              <a:rPr lang="en-US" dirty="0"/>
            </a:br>
            <a:r>
              <a:rPr lang="en-US" dirty="0"/>
              <a:t>AI Technologies.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9E611-951B-7D2D-1B3F-A37C49D642A8}"/>
              </a:ext>
            </a:extLst>
          </p:cNvPr>
          <p:cNvSpPr txBox="1"/>
          <p:nvPr/>
        </p:nvSpPr>
        <p:spPr>
          <a:xfrm>
            <a:off x="9825486" y="6357668"/>
            <a:ext cx="214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Ayoub Maimmadi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42BC0-7A7A-7B68-83FE-0CF2B7BF681E}"/>
              </a:ext>
            </a:extLst>
          </p:cNvPr>
          <p:cNvSpPr txBox="1"/>
          <p:nvPr/>
        </p:nvSpPr>
        <p:spPr>
          <a:xfrm>
            <a:off x="902208" y="420624"/>
            <a:ext cx="5864352" cy="36210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cap="all" baseline="0" dirty="0">
                <a:latin typeface="+mj-lt"/>
                <a:ea typeface="+mj-ea"/>
                <a:cs typeface="+mj-cs"/>
              </a:rPr>
              <a:t>Project structure definition and modularity</a:t>
            </a:r>
          </a:p>
        </p:txBody>
      </p:sp>
      <p:pic>
        <p:nvPicPr>
          <p:cNvPr id="6" name="Picture 5" descr="A cartoon of a cookie with a graph&#10;&#10;Description automatically generated">
            <a:extLst>
              <a:ext uri="{FF2B5EF4-FFF2-40B4-BE49-F238E27FC236}">
                <a16:creationId xmlns:a16="http://schemas.microsoft.com/office/drawing/2014/main" id="{B774844D-211C-60B8-ED2A-FC983B90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57" y="1206574"/>
            <a:ext cx="4581525" cy="4581525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4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7132243C-60E0-6529-EF7D-BA208FF3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55" y="-398127"/>
            <a:ext cx="9517224" cy="3527718"/>
          </a:xfrm>
          <a:prstGeom prst="rect">
            <a:avLst/>
          </a:prstGeom>
        </p:spPr>
      </p:pic>
      <p:pic>
        <p:nvPicPr>
          <p:cNvPr id="8" name="Picture 7" descr="A blue whale with blocks on it&#10;&#10;Description automatically generated">
            <a:extLst>
              <a:ext uri="{FF2B5EF4-FFF2-40B4-BE49-F238E27FC236}">
                <a16:creationId xmlns:a16="http://schemas.microsoft.com/office/drawing/2014/main" id="{608EB138-BDDC-59E6-4589-6C055055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5" y="3069030"/>
            <a:ext cx="6298163" cy="3542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BB57F-641C-6D93-B068-81C81F0C97C2}"/>
              </a:ext>
            </a:extLst>
          </p:cNvPr>
          <p:cNvSpPr txBox="1"/>
          <p:nvPr/>
        </p:nvSpPr>
        <p:spPr>
          <a:xfrm>
            <a:off x="315612" y="722804"/>
            <a:ext cx="5864352" cy="6126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cap="all" baseline="0" dirty="0">
                <a:latin typeface="+mj-lt"/>
                <a:ea typeface="+mj-ea"/>
                <a:cs typeface="+mj-cs"/>
              </a:rPr>
              <a:t>Code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cap="all" baseline="0" dirty="0">
                <a:latin typeface="+mj-lt"/>
                <a:ea typeface="+mj-ea"/>
                <a:cs typeface="+mj-cs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54467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68C00B-3A46-ED37-DF92-E3F50F2327F9}"/>
              </a:ext>
            </a:extLst>
          </p:cNvPr>
          <p:cNvSpPr txBox="1"/>
          <p:nvPr/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 dirty="0">
                <a:latin typeface="+mj-lt"/>
                <a:ea typeface="+mj-ea"/>
                <a:cs typeface="+mj-cs"/>
              </a:rPr>
              <a:t>Experiment tracking and model versioning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8339E3-03E5-E788-6047-B8059BA1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3" y="1992021"/>
            <a:ext cx="5385443" cy="2881210"/>
          </a:xfrm>
          <a:prstGeom prst="rect">
            <a:avLst/>
          </a:prstGeom>
          <a:noFill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C40CA7-35E9-C268-3039-63D8BDC5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72" y="1992020"/>
            <a:ext cx="5940638" cy="288120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3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1D7A006-2AEA-A62B-0588-CB895E8D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28" y="-151218"/>
            <a:ext cx="10405174" cy="1326514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Setting up a meta store for metadata</a:t>
            </a:r>
          </a:p>
        </p:txBody>
      </p:sp>
      <p:pic>
        <p:nvPicPr>
          <p:cNvPr id="5" name="Picture 4" descr="A blue eye with a white flower in the center&#10;&#10;Description automatically generated">
            <a:extLst>
              <a:ext uri="{FF2B5EF4-FFF2-40B4-BE49-F238E27FC236}">
                <a16:creationId xmlns:a16="http://schemas.microsoft.com/office/drawing/2014/main" id="{0C42D57A-432F-47CF-E751-5827105D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26" y="1733714"/>
            <a:ext cx="8013797" cy="434740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7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MLOps with ZenML and MLFlow: how can we build a model training pipeline? —  a practical example | by Kattson Bastos | Medium">
            <a:extLst>
              <a:ext uri="{FF2B5EF4-FFF2-40B4-BE49-F238E27FC236}">
                <a16:creationId xmlns:a16="http://schemas.microsoft.com/office/drawing/2014/main" id="{57F3585D-B2CC-6EC7-BE1E-720F0D7B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14" y="1040700"/>
            <a:ext cx="6365538" cy="542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CD20FA7-1603-BAC6-304B-F845153A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15" y="-49077"/>
            <a:ext cx="8990238" cy="1326514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Setting up the 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244224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Deployment and Operations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48EBC0D-E1D4-5B07-F62A-BEAC806AE7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957013003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61D45F9-59BE-E6CF-1EEE-C0847070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5" y="-663257"/>
            <a:ext cx="10405174" cy="1326514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ML 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AF228-DEA4-A179-675C-387D3EB3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90" y="866588"/>
            <a:ext cx="11433157" cy="574515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7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2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Technical Framework</a:t>
            </a:r>
          </a:p>
          <a:p>
            <a:r>
              <a:rPr lang="en-US" dirty="0"/>
              <a:t>Implementation Details</a:t>
            </a:r>
          </a:p>
          <a:p>
            <a:r>
              <a:rPr lang="en-US" dirty="0"/>
              <a:t>Deployment and Operations</a:t>
            </a:r>
          </a:p>
          <a:p>
            <a:r>
              <a:rPr lang="en-US" dirty="0"/>
              <a:t>Responsible AI Practices</a:t>
            </a:r>
          </a:p>
          <a:p>
            <a:r>
              <a:rPr lang="en-US" dirty="0"/>
              <a:t>Future Directions &amp;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73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Technical Framework</a:t>
            </a:r>
          </a:p>
          <a:p>
            <a:r>
              <a:rPr lang="en-US" dirty="0"/>
              <a:t>Implementation Details</a:t>
            </a:r>
          </a:p>
          <a:p>
            <a:r>
              <a:rPr lang="en-US" dirty="0"/>
              <a:t>Deployment and Operations</a:t>
            </a:r>
          </a:p>
          <a:p>
            <a:r>
              <a:rPr lang="en-US" dirty="0"/>
              <a:t>Responsible AI Practices</a:t>
            </a:r>
          </a:p>
          <a:p>
            <a:r>
              <a:rPr lang="en-US" dirty="0"/>
              <a:t>Future Directions &amp;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9" y="2313546"/>
            <a:ext cx="5864352" cy="942349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</a:t>
            </a:r>
          </a:p>
        </p:txBody>
      </p:sp>
      <p:pic>
        <p:nvPicPr>
          <p:cNvPr id="6" name="Picture Placeholder 5" descr="A walking stick on a street&#10;&#10;Description automatically generated">
            <a:extLst>
              <a:ext uri="{FF2B5EF4-FFF2-40B4-BE49-F238E27FC236}">
                <a16:creationId xmlns:a16="http://schemas.microsoft.com/office/drawing/2014/main" id="{AD4EEE16-5FB7-00C6-6CA2-AD3D7A27CE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862" r="9746"/>
          <a:stretch/>
        </p:blipFill>
        <p:spPr>
          <a:xfrm>
            <a:off x="6766561" y="-9144"/>
            <a:ext cx="5440934" cy="6867144"/>
          </a:xfrm>
          <a:noFill/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19" y="-828366"/>
            <a:ext cx="5864352" cy="3621024"/>
          </a:xfrm>
        </p:spPr>
        <p:txBody>
          <a:bodyPr/>
          <a:lstStyle/>
          <a:p>
            <a:r>
              <a:rPr lang="en-US"/>
              <a:t>Project Overview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32A0E1B-52C4-CC68-ECC4-58B344AE53C8}"/>
              </a:ext>
            </a:extLst>
          </p:cNvPr>
          <p:cNvSpPr txBox="1">
            <a:spLocks/>
          </p:cNvSpPr>
          <p:nvPr/>
        </p:nvSpPr>
        <p:spPr>
          <a:xfrm>
            <a:off x="5627412" y="3364992"/>
            <a:ext cx="8324089" cy="349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 Statement</a:t>
            </a:r>
          </a:p>
          <a:p>
            <a:endParaRPr lang="en-US" dirty="0"/>
          </a:p>
          <a:p>
            <a:r>
              <a:rPr lang="en-US" dirty="0"/>
              <a:t>Business Case and Metrics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Two cats lying on a pink blanket&#10;&#10;Description automatically generated">
            <a:extLst>
              <a:ext uri="{FF2B5EF4-FFF2-40B4-BE49-F238E27FC236}">
                <a16:creationId xmlns:a16="http://schemas.microsoft.com/office/drawing/2014/main" id="{9FABB99B-B755-C8DE-70A6-16761968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3" y="123537"/>
            <a:ext cx="7005498" cy="6123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99543-D273-2834-219B-CCD501734FD2}"/>
              </a:ext>
            </a:extLst>
          </p:cNvPr>
          <p:cNvSpPr txBox="1"/>
          <p:nvPr/>
        </p:nvSpPr>
        <p:spPr>
          <a:xfrm>
            <a:off x="6883660" y="2461735"/>
            <a:ext cx="34080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Leveraging machine learning, </a:t>
            </a:r>
            <a:r>
              <a:rPr lang="en-US" dirty="0" err="1"/>
              <a:t>Audieyes</a:t>
            </a:r>
            <a:r>
              <a:rPr lang="en-US" dirty="0"/>
              <a:t> enhances its core functionalities, offering personalized experiences and improving the accuracy and efficiency of its features. ML drives the project's innovative edge, from image recognition to predictive analytics for navigation.</a:t>
            </a:r>
          </a:p>
        </p:txBody>
      </p:sp>
    </p:spTree>
    <p:extLst>
      <p:ext uri="{BB962C8B-B14F-4D97-AF65-F5344CB8AC3E}">
        <p14:creationId xmlns:p14="http://schemas.microsoft.com/office/powerpoint/2010/main" val="18408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625F47-D8BC-C434-C54E-98418ED52F06}"/>
              </a:ext>
            </a:extLst>
          </p:cNvPr>
          <p:cNvSpPr txBox="1"/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latin typeface="+mj-lt"/>
                <a:ea typeface="+mj-ea"/>
                <a:cs typeface="+mj-cs"/>
              </a:rPr>
              <a:t>Business Case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BB946-A7CB-1A18-0843-F834F61A9978}"/>
              </a:ext>
            </a:extLst>
          </p:cNvPr>
          <p:cNvSpPr txBox="1"/>
          <p:nvPr/>
        </p:nvSpPr>
        <p:spPr>
          <a:xfrm>
            <a:off x="362309" y="2466868"/>
            <a:ext cx="4054416" cy="390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700" dirty="0"/>
              <a:t>The </a:t>
            </a:r>
            <a:r>
              <a:rPr lang="en-US" sz="1700" dirty="0" err="1"/>
              <a:t>Audieyes</a:t>
            </a:r>
            <a:r>
              <a:rPr lang="en-US" sz="1700" dirty="0"/>
              <a:t> project presents a compelling business case by addressing a critical and underserved market: the accessibility needs of the visually impaired community. Through innovation and user-centric design, </a:t>
            </a:r>
            <a:r>
              <a:rPr lang="en-US" sz="1700" dirty="0" err="1"/>
              <a:t>Audieyes</a:t>
            </a:r>
            <a:r>
              <a:rPr lang="en-US" sz="1700" dirty="0"/>
              <a:t> not only fulfills a social imperative but also taps into a market with significant growth potential.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5" name="TextBox 6">
            <a:extLst>
              <a:ext uri="{FF2B5EF4-FFF2-40B4-BE49-F238E27FC236}">
                <a16:creationId xmlns:a16="http://schemas.microsoft.com/office/drawing/2014/main" id="{0D38CEB2-387D-7C2A-3EA9-A46D72FE6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710960"/>
              </p:ext>
            </p:extLst>
          </p:nvPr>
        </p:nvGraphicFramePr>
        <p:xfrm>
          <a:off x="4525963" y="2026603"/>
          <a:ext cx="6766877" cy="390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38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42" y="-429308"/>
            <a:ext cx="5641897" cy="2318493"/>
          </a:xfrm>
        </p:spPr>
        <p:txBody>
          <a:bodyPr/>
          <a:lstStyle/>
          <a:p>
            <a:r>
              <a:rPr lang="en-US" dirty="0"/>
              <a:t>Implementation Details</a:t>
            </a:r>
            <a:endParaRPr lang="en-ZA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D8B048-6B75-1061-B317-41CCF0CA2B3F}"/>
              </a:ext>
            </a:extLst>
          </p:cNvPr>
          <p:cNvSpPr txBox="1">
            <a:spLocks/>
          </p:cNvSpPr>
          <p:nvPr/>
        </p:nvSpPr>
        <p:spPr>
          <a:xfrm>
            <a:off x="5222965" y="2582477"/>
            <a:ext cx="8324089" cy="349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ML Pipeline Development	</a:t>
            </a:r>
          </a:p>
          <a:p>
            <a:pPr lvl="1"/>
            <a:r>
              <a:rPr lang="en-US" dirty="0"/>
              <a:t>From Monolith to </a:t>
            </a:r>
            <a:r>
              <a:rPr lang="en-US" dirty="0" err="1"/>
              <a:t>MLOps</a:t>
            </a:r>
            <a:r>
              <a:rPr lang="en-US" dirty="0"/>
              <a:t> Pipeline</a:t>
            </a:r>
          </a:p>
          <a:p>
            <a:pPr lvl="1"/>
            <a:r>
              <a:rPr lang="en-US" dirty="0" err="1"/>
              <a:t>MLflow</a:t>
            </a:r>
            <a:r>
              <a:rPr lang="en-US" dirty="0"/>
              <a:t> for Experiment Tracking</a:t>
            </a:r>
          </a:p>
          <a:p>
            <a:pPr lvl="1"/>
            <a:r>
              <a:rPr lang="en-US" dirty="0"/>
              <a:t>Meta Store Setup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012067-503F-3EBE-AED4-415BF575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24746"/>
            <a:ext cx="11950700" cy="6333871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2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17BB98-3A66-02B8-9B87-18B400396ABB}"/>
              </a:ext>
            </a:extLst>
          </p:cNvPr>
          <p:cNvSpPr txBox="1"/>
          <p:nvPr/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800" b="1" kern="1200" cap="all" baseline="0">
                <a:effectLst/>
                <a:latin typeface="+mj-lt"/>
                <a:ea typeface="+mj-ea"/>
                <a:cs typeface="+mj-cs"/>
              </a:rPr>
              <a:t>From a Monolith to a Pipeline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283F0C9B-F6DF-1FC5-7F6C-D1D99066D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455732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85321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{D398CC51-34B0-4227-93C2-0C4BF5364FAA}tf16411248_win32</Template>
  <TotalTime>0</TotalTime>
  <Words>299</Words>
  <Application>Microsoft Office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 Light</vt:lpstr>
      <vt:lpstr>Calibri</vt:lpstr>
      <vt:lpstr>Posterama</vt:lpstr>
      <vt:lpstr>Custom</vt:lpstr>
      <vt:lpstr>Audieyes: Enhancing Visual Accessibility through Advanced  AI Technologies.</vt:lpstr>
      <vt:lpstr>Agenda </vt:lpstr>
      <vt:lpstr>Introduction </vt:lpstr>
      <vt:lpstr>Project Overview</vt:lpstr>
      <vt:lpstr>PowerPoint Presentation</vt:lpstr>
      <vt:lpstr>PowerPoint Presentation</vt:lpstr>
      <vt:lpstr>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a meta store for metadata</vt:lpstr>
      <vt:lpstr>Setting up the machine learning pipeline</vt:lpstr>
      <vt:lpstr>Deployment and Operations</vt:lpstr>
      <vt:lpstr>ML system Architecture</vt:lpstr>
      <vt:lpstr>Agenda </vt:lpstr>
      <vt:lpstr>Agenda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Audieyes: Enhancing Visual Accessibility through Advanced AI Technologies</dc:title>
  <dc:creator>Ayoub Maimmadi &lt; 76678 &gt;</dc:creator>
  <cp:lastModifiedBy>Ayoub Maimmadi &lt; 76678 &gt;</cp:lastModifiedBy>
  <cp:revision>48</cp:revision>
  <dcterms:created xsi:type="dcterms:W3CDTF">2024-05-13T16:06:42Z</dcterms:created>
  <dcterms:modified xsi:type="dcterms:W3CDTF">2024-05-13T18:26:57Z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